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1" r:id="rId3"/>
    <p:sldId id="292" r:id="rId4"/>
    <p:sldId id="293" r:id="rId5"/>
    <p:sldId id="296" r:id="rId6"/>
    <p:sldId id="297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fichas" id="{268DEFF7-5443-4811-BBD6-A771E049D4A5}">
          <p14:sldIdLst>
            <p14:sldId id="289"/>
            <p14:sldId id="291"/>
            <p14:sldId id="292"/>
            <p14:sldId id="293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66B468-3DB1-51B7-4A39-7CAFAF452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D32145-D5F9-A329-BC25-4049C2DA70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3F276F-7A5F-E751-E73A-D4016289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2330FE-399E-A078-0F0E-BA673F102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E4B6AB-4E2B-4BEC-820F-C636800A4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15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50427A-E9E4-CE83-AE49-22642E906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1380F49-6552-F34A-C851-A972ED7C6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E0D7A-C95B-7DDA-FE56-623DF3A92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7850B7-0FCF-E68D-9CDB-37104D829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F8E4DC-9782-755B-3109-9C3B0AE2E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893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E3201C2-2287-6780-2067-57C7EDC5B3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0B4F531-40D4-F48E-B0F0-2C3FCD486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FF3627-ED0D-8AE2-BAFC-2ADE83B6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E1CC3C-077E-2D8E-4FCF-8D6003546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2603C7-B193-D6E4-81E3-7C789E76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374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7CC55-D1B8-BE6F-9FD0-E65E5D230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C655B1-70D7-D2C5-764A-0E96E2D23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90B94F-9AF6-71E4-F204-7E9034FA1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ABEA3-6A47-E9AF-2ECA-9C0220C9F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515687-71DE-9089-1A51-F04D4B6B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108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BB836-5E98-6C8A-B0D4-747F742A4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362772-E698-79C6-A8DD-0923EFA01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2D08B1-FB07-DEC1-8EF2-A2E794D60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5857AA-0606-0F6F-C9E4-11A91ADBF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42FE52-7865-C273-3B16-AC78BB0FA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150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8BF6F-C124-3270-1642-336546C2F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E33961-D796-FDEE-A0C7-252AAE307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5F8B08-11C6-8A4A-9840-0592C5862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661A73-1347-1333-783D-CCA82A383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7B1A16-8A85-9CA7-EFD2-07330DB35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BAB302-3816-6B3D-FAF2-2EA9346B8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900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EE915F-D28C-FB2D-BC69-AD984FA1B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3DB6FB-F08B-E4E1-7BF4-DC91512C0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A0D701-E92B-E982-DC25-801C30E95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AD3916B-3D14-C608-5B76-D6DE3A268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641621-D2F1-2CC7-3163-EEF4CFC291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A96AB9D-5655-74ED-900F-3025C0F2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2075B0-8534-DB19-36E8-B86AE2EDF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451820-DAA1-D9B8-F4DE-0EDFF6F9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570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D21B5-AD3F-9F4C-9F7D-512D63319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E29D4EB-89BE-D12C-29C4-60C4CFB8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870CAC-FB06-1E84-095D-FE7AF24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14110A1-BCA0-3EC5-6023-EE712F2A8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5920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DE82FE-8FE9-8ED4-607C-F661D66AD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FB3DC2-270C-96FC-6BF7-7EE07D3C9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D170C87-B057-FB2E-42CA-0B22C511C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575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0CFD4-38D4-378A-ACE0-5CD50D65A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4F312C-B6F8-9F5B-3C67-AD0CBC0CB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0C32BC-149B-9F5C-E810-75FDB4ADEE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E7FA8D-3A25-148D-F523-300CBE9F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E59FCD-8A37-AD7A-1CEB-C538D7967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987868-9F40-E13D-361C-4A1CE3F9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08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5B99D-B70B-83B6-67FA-DF3137A5A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6787577-D385-BA2D-29BB-82D43D42D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0078FC-BD1A-903F-10B9-3AB68FA1A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BACED4-E59F-CA7A-CFF0-32B807A53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023702-773F-2A2A-84F4-D84EB0545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0017E4-9E37-B408-C949-933B2135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798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0CB672A-E6F4-5AD5-24F8-A97B3E030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3EF68-23DB-9454-F07E-D0E2E7599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024F90-66BD-6F09-6949-C60AD98FC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C36AED-8EE6-4B54-BED4-0FAB5481A315}" type="datetimeFigureOut">
              <a:rPr lang="es-CL" smtClean="0"/>
              <a:t>10-04-2026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E04A25-9A80-EF20-6AE7-33E99D42D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249722-CC8C-DAA7-9C59-E7641D66D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D5325C-17D7-4CDA-9259-4BF75237A11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981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717884-3E9F-4CEE-3716-7BC440DD5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418"/>
            <a:ext cx="10515600" cy="3262964"/>
          </a:xfrm>
        </p:spPr>
        <p:txBody>
          <a:bodyPr/>
          <a:lstStyle/>
          <a:p>
            <a:pPr marL="0" indent="0" algn="just">
              <a:buNone/>
            </a:pPr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creación de la </a:t>
            </a:r>
            <a:r>
              <a:rPr lang="es-CL" sz="1200" dirty="0" err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</a:t>
            </a:r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en la plataforma permite crear usuarios; ya sea en el módulo de Remuneraciones y/o Control Asistencia, permite al administrador poder adaptarse a 2 situaciones.</a:t>
            </a:r>
          </a:p>
          <a:p>
            <a:pPr marL="0" indent="0">
              <a:buNone/>
            </a:pPr>
            <a:endParaRPr lang="es-CL" sz="1200" dirty="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Empresas que no tengan contratado el módulo de Remuneraciones: Esta opción permite al usuario poder crear a todos los colaboradores </a:t>
            </a:r>
            <a:r>
              <a:rPr lang="es-CL" sz="1200" b="1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sin la necesidad de activar Remuneraciones</a:t>
            </a:r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Esto garantiza el acceso a la plataforma y por ende al módulo de Asistencia pudiendo realizar las marcas según la jornada laboral.</a:t>
            </a:r>
          </a:p>
          <a:p>
            <a:endParaRPr lang="es-CL" sz="1200" dirty="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Empresas que si tengan contratado el módulo de Remuneraciones, pero que, por distintas razones, deban gestionar las liquidaciones sólo de un grupo de colaboradores. Por lo que, la </a:t>
            </a:r>
            <a:r>
              <a:rPr lang="es-CL" sz="1200" dirty="0" err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</a:t>
            </a:r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se destina a los trabajadores </a:t>
            </a:r>
            <a:r>
              <a:rPr lang="es-CL" sz="1200" b="1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 afectos al pago de remuneraciones.</a:t>
            </a:r>
            <a:endParaRPr lang="es-CL" b="1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79F58BC3-47AB-089E-9E1C-5B7A65367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876"/>
            <a:ext cx="10515600" cy="1165292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Prefichas </a:t>
            </a:r>
            <a:b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Objetivo</a:t>
            </a:r>
            <a:endParaRPr lang="es-CL" sz="1800" b="1" dirty="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9971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CD4447A3-654E-B4C3-0934-A946C5C48E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4739" y="1829632"/>
            <a:ext cx="9605299" cy="38340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D467113E-ECD1-2B0F-3F37-791B1B4C5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9129"/>
            <a:ext cx="10515600" cy="801191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Prefichas</a:t>
            </a:r>
            <a:b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 b="1" dirty="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D947809-4A0C-17C5-D966-14D2543B591F}"/>
              </a:ext>
            </a:extLst>
          </p:cNvPr>
          <p:cNvSpPr txBox="1"/>
          <p:nvPr/>
        </p:nvSpPr>
        <p:spPr>
          <a:xfrm>
            <a:off x="924739" y="1434164"/>
            <a:ext cx="9605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Ruta: Haz clic en el ícono del módulo &gt; luego en Asistencia e ingresa a la sección Prefichas de Empleados &gt; “Nuevo”</a:t>
            </a:r>
          </a:p>
        </p:txBody>
      </p:sp>
    </p:spTree>
    <p:extLst>
      <p:ext uri="{BB962C8B-B14F-4D97-AF65-F5344CB8AC3E}">
        <p14:creationId xmlns:p14="http://schemas.microsoft.com/office/powerpoint/2010/main" val="280812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7FFE0-A867-AC76-9941-514B137F4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46905229-FE13-5138-9ABA-CAEEC7E6C1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50580" y="1464677"/>
            <a:ext cx="7435028" cy="3959225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3CA7BB45-F92D-AF98-B770-F1B0A31A1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372"/>
            <a:ext cx="10515600" cy="1075305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Prefichas</a:t>
            </a:r>
            <a:b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 b="1" dirty="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824D0FD-FA4E-9034-0FF8-F41BCE4039E6}"/>
              </a:ext>
            </a:extLst>
          </p:cNvPr>
          <p:cNvSpPr txBox="1"/>
          <p:nvPr/>
        </p:nvSpPr>
        <p:spPr>
          <a:xfrm>
            <a:off x="760396" y="1636295"/>
            <a:ext cx="32629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desplegará la siguiente visual. En donde debemos completar todo campo que contenga asterisco (*).</a:t>
            </a:r>
          </a:p>
          <a:p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Cada uno de estos datos deben ser proporcionados por cada cliente.</a:t>
            </a: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 bien hay datos que no son obligatorios, se recomienda incorporar todo lo que pueda servir a nivel de reportería.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1437BA8-BE41-A44B-A8C8-EF00D5E0AB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6269" y="3575287"/>
            <a:ext cx="2070329" cy="235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150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3A95E-6660-2E54-5C90-E7AE8F8FE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4DD26349-A908-D83E-C3DE-A2F839F9F5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31971"/>
          <a:stretch>
            <a:fillRect/>
          </a:stretch>
        </p:blipFill>
        <p:spPr>
          <a:xfrm>
            <a:off x="5413332" y="2302080"/>
            <a:ext cx="6177968" cy="269343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C5B23FA8-0C65-1F9C-7123-2DBB07BB2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Prefichas</a:t>
            </a:r>
            <a:b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 b="1" dirty="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E40E0DA-06DD-C2D0-6FE5-6F089E825111}"/>
              </a:ext>
            </a:extLst>
          </p:cNvPr>
          <p:cNvSpPr txBox="1"/>
          <p:nvPr/>
        </p:nvSpPr>
        <p:spPr>
          <a:xfrm>
            <a:off x="838200" y="1597791"/>
            <a:ext cx="40514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la segunda pestaña, es necesario completar la información contractual según corresponda.</a:t>
            </a:r>
          </a:p>
          <a:p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Tal como se ve en la imagen, en la práctica nos encontraremos con 5 pestanas, sin embargo, debido a su principal objetivo, sólo será necesario llenar hasta “Contratos”.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E4B2C59-FBD7-C526-506B-C194FC4E7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824" y="959497"/>
            <a:ext cx="1157976" cy="100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51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F2D89-2938-E9A7-F2D2-0DE2DF52E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D88008C4-B103-4813-A933-C510023A6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Prefichas</a:t>
            </a:r>
            <a:b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 b="1" dirty="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89F6BD4-6A7B-ED6F-1266-6EA8265EE2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0291" y="2218027"/>
            <a:ext cx="9760452" cy="208290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9BD5D9E-9790-F265-06C5-95240D0D8551}"/>
              </a:ext>
            </a:extLst>
          </p:cNvPr>
          <p:cNvSpPr txBox="1"/>
          <p:nvPr/>
        </p:nvSpPr>
        <p:spPr>
          <a:xfrm>
            <a:off x="838199" y="1571696"/>
            <a:ext cx="10663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Puedes crear también la </a:t>
            </a:r>
            <a:r>
              <a:rPr lang="es-CL" sz="1200" err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</a:t>
            </a:r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forma masiva. Sólo necesitarás hacer clic en el ícono que indica la flecha.</a:t>
            </a: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Allí, debes seleccionar “Generar plantilla” y se descargará el Excel con la información solicitada; Además podrás encontrar un ejemplo para guiarte. Luego deberás cargarlos a través de la opción “Importar datos”.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94AE4258-C97E-9D45-4E1D-2C93214461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3902594"/>
            <a:ext cx="5257801" cy="207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298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325D8-7543-DF7E-1EA6-26045D8E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C4D95D18-59C7-D915-7FFF-11ED35F17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Prefichas</a:t>
            </a:r>
            <a:br>
              <a:rPr lang="es-CL" sz="28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 b="1" dirty="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B371DFF-719C-24A6-B468-BCE0D1F29C1B}"/>
              </a:ext>
            </a:extLst>
          </p:cNvPr>
          <p:cNvSpPr txBox="1"/>
          <p:nvPr/>
        </p:nvSpPr>
        <p:spPr>
          <a:xfrm>
            <a:off x="838199" y="1571696"/>
            <a:ext cx="5716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Puedes también, descargar un reporte con la información consolidada.</a:t>
            </a: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E8A88357-00C2-322F-5D00-E6255F516B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917211"/>
            <a:ext cx="9754101" cy="2006703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45DA4EA-7845-B5C3-CFF7-C788B95C95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4804" y="3496377"/>
            <a:ext cx="3778444" cy="2514729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CAE18332-047E-338C-7CE6-37C2C3454D9B}"/>
              </a:ext>
            </a:extLst>
          </p:cNvPr>
          <p:cNvSpPr txBox="1"/>
          <p:nvPr/>
        </p:nvSpPr>
        <p:spPr>
          <a:xfrm>
            <a:off x="838198" y="4239906"/>
            <a:ext cx="4253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 hacer clic en “Opciones”, podrás realizar 4 tipos de acciones que se utilizarán en la medida que se necesiten.</a:t>
            </a:r>
          </a:p>
          <a:p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Importante mencionar que toda la información, excepto el “</a:t>
            </a:r>
            <a:r>
              <a:rPr lang="es-CL" sz="1200" err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rut</a:t>
            </a:r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” se puede modificar.</a:t>
            </a:r>
          </a:p>
        </p:txBody>
      </p:sp>
    </p:spTree>
    <p:extLst>
      <p:ext uri="{BB962C8B-B14F-4D97-AF65-F5344CB8AC3E}">
        <p14:creationId xmlns:p14="http://schemas.microsoft.com/office/powerpoint/2010/main" val="2642323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391</Words>
  <Application>Microsoft Office PowerPoint</Application>
  <PresentationFormat>Panorámica</PresentationFormat>
  <Paragraphs>25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Prefichas  Objetivo</vt:lpstr>
      <vt:lpstr>Prefichas Paso a paso</vt:lpstr>
      <vt:lpstr>Prefichas Paso a paso</vt:lpstr>
      <vt:lpstr>Prefichas Paso a paso</vt:lpstr>
      <vt:lpstr>Prefichas Paso a paso</vt:lpstr>
      <vt:lpstr>Prefichas Paso a paso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Francisco Queupil</dc:creator>
  <cp:lastModifiedBy>Francisco Queupil</cp:lastModifiedBy>
  <cp:revision>4</cp:revision>
  <dcterms:created xsi:type="dcterms:W3CDTF">2025-12-11T13:15:36Z</dcterms:created>
  <dcterms:modified xsi:type="dcterms:W3CDTF">2026-04-10T20:29:48Z</dcterms:modified>
</cp:coreProperties>
</file>