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18" r:id="rId2"/>
    <p:sldId id="320" r:id="rId3"/>
    <p:sldId id="321" r:id="rId4"/>
    <p:sldId id="323" r:id="rId5"/>
    <p:sldId id="324" r:id="rId6"/>
    <p:sldId id="327" r:id="rId7"/>
    <p:sldId id="328" r:id="rId8"/>
    <p:sldId id="370" r:id="rId9"/>
    <p:sldId id="371" r:id="rId10"/>
    <p:sldId id="372" r:id="rId11"/>
    <p:sldId id="373" r:id="rId12"/>
    <p:sldId id="374" r:id="rId13"/>
    <p:sldId id="375" r:id="rId14"/>
    <p:sldId id="369" r:id="rId15"/>
    <p:sldId id="329" r:id="rId16"/>
    <p:sldId id="330" r:id="rId17"/>
    <p:sldId id="331" r:id="rId18"/>
  </p:sldIdLst>
  <p:sldSz cx="12192000" cy="6858000"/>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arcaciones" id="{8448FE70-6515-4F50-BC32-D0351D45B438}">
          <p14:sldIdLst>
            <p14:sldId id="318"/>
            <p14:sldId id="320"/>
            <p14:sldId id="321"/>
            <p14:sldId id="323"/>
            <p14:sldId id="324"/>
            <p14:sldId id="327"/>
            <p14:sldId id="328"/>
            <p14:sldId id="370"/>
            <p14:sldId id="371"/>
            <p14:sldId id="372"/>
            <p14:sldId id="373"/>
            <p14:sldId id="374"/>
            <p14:sldId id="375"/>
            <p14:sldId id="369"/>
            <p14:sldId id="329"/>
            <p14:sldId id="330"/>
            <p14:sldId id="331"/>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showGuides="1">
      <p:cViewPr varScale="1">
        <p:scale>
          <a:sx n="61" d="100"/>
          <a:sy n="61" d="100"/>
        </p:scale>
        <p:origin x="1020" y="6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rancisco Queupil" userId="2216853a-29b8-4b24-b7c4-6cf1baedd507" providerId="ADAL" clId="{B2376440-45F3-4792-AD38-CE6692F2B85E}"/>
    <pc:docChg chg="delSld modSection">
      <pc:chgData name="Francisco Queupil" userId="2216853a-29b8-4b24-b7c4-6cf1baedd507" providerId="ADAL" clId="{B2376440-45F3-4792-AD38-CE6692F2B85E}" dt="2025-12-11T15:08:47.458" v="0" actId="2696"/>
      <pc:docMkLst>
        <pc:docMk/>
      </pc:docMkLst>
      <pc:sldChg chg="del">
        <pc:chgData name="Francisco Queupil" userId="2216853a-29b8-4b24-b7c4-6cf1baedd507" providerId="ADAL" clId="{B2376440-45F3-4792-AD38-CE6692F2B85E}" dt="2025-12-11T15:08:47.458" v="0" actId="2696"/>
        <pc:sldMkLst>
          <pc:docMk/>
          <pc:sldMk cId="3151144265" sldId="325"/>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DB858FE-38CE-29EA-4D35-B4CAB801C5E8}"/>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L"/>
          </a:p>
        </p:txBody>
      </p:sp>
      <p:sp>
        <p:nvSpPr>
          <p:cNvPr id="3" name="Subtítulo 2">
            <a:extLst>
              <a:ext uri="{FF2B5EF4-FFF2-40B4-BE49-F238E27FC236}">
                <a16:creationId xmlns:a16="http://schemas.microsoft.com/office/drawing/2014/main" id="{66F6A194-BB49-9936-717F-C2E04095046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L"/>
          </a:p>
        </p:txBody>
      </p:sp>
      <p:sp>
        <p:nvSpPr>
          <p:cNvPr id="4" name="Marcador de fecha 3">
            <a:extLst>
              <a:ext uri="{FF2B5EF4-FFF2-40B4-BE49-F238E27FC236}">
                <a16:creationId xmlns:a16="http://schemas.microsoft.com/office/drawing/2014/main" id="{AE549E56-788B-C631-C6F4-22D1F71C3C03}"/>
              </a:ext>
            </a:extLst>
          </p:cNvPr>
          <p:cNvSpPr>
            <a:spLocks noGrp="1"/>
          </p:cNvSpPr>
          <p:nvPr>
            <p:ph type="dt" sz="half" idx="10"/>
          </p:nvPr>
        </p:nvSpPr>
        <p:spPr/>
        <p:txBody>
          <a:bodyPr/>
          <a:lstStyle/>
          <a:p>
            <a:fld id="{E62D75AD-6472-4A9D-BF68-F595CF388760}" type="datetimeFigureOut">
              <a:rPr lang="es-CL" smtClean="0"/>
              <a:t>11-12-2025</a:t>
            </a:fld>
            <a:endParaRPr lang="es-CL"/>
          </a:p>
        </p:txBody>
      </p:sp>
      <p:sp>
        <p:nvSpPr>
          <p:cNvPr id="5" name="Marcador de pie de página 4">
            <a:extLst>
              <a:ext uri="{FF2B5EF4-FFF2-40B4-BE49-F238E27FC236}">
                <a16:creationId xmlns:a16="http://schemas.microsoft.com/office/drawing/2014/main" id="{F80A53F7-3549-6754-A933-9A8BBCCB60F3}"/>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B468537E-85A5-C39F-C752-7BC3AB68CA84}"/>
              </a:ext>
            </a:extLst>
          </p:cNvPr>
          <p:cNvSpPr>
            <a:spLocks noGrp="1"/>
          </p:cNvSpPr>
          <p:nvPr>
            <p:ph type="sldNum" sz="quarter" idx="12"/>
          </p:nvPr>
        </p:nvSpPr>
        <p:spPr/>
        <p:txBody>
          <a:bodyPr/>
          <a:lstStyle/>
          <a:p>
            <a:fld id="{76D556DF-1227-407C-A8FD-73874ECF6404}" type="slidenum">
              <a:rPr lang="es-CL" smtClean="0"/>
              <a:t>‹Nº›</a:t>
            </a:fld>
            <a:endParaRPr lang="es-CL"/>
          </a:p>
        </p:txBody>
      </p:sp>
    </p:spTree>
    <p:extLst>
      <p:ext uri="{BB962C8B-B14F-4D97-AF65-F5344CB8AC3E}">
        <p14:creationId xmlns:p14="http://schemas.microsoft.com/office/powerpoint/2010/main" val="38394109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D19A5B-902F-B3F3-0563-D1488D968C59}"/>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261DA640-AB93-3089-B698-3AE2DBF9D140}"/>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5C2A8E42-DAA2-5755-F245-DF8D82BF365A}"/>
              </a:ext>
            </a:extLst>
          </p:cNvPr>
          <p:cNvSpPr>
            <a:spLocks noGrp="1"/>
          </p:cNvSpPr>
          <p:nvPr>
            <p:ph type="dt" sz="half" idx="10"/>
          </p:nvPr>
        </p:nvSpPr>
        <p:spPr/>
        <p:txBody>
          <a:bodyPr/>
          <a:lstStyle/>
          <a:p>
            <a:fld id="{E62D75AD-6472-4A9D-BF68-F595CF388760}" type="datetimeFigureOut">
              <a:rPr lang="es-CL" smtClean="0"/>
              <a:t>11-12-2025</a:t>
            </a:fld>
            <a:endParaRPr lang="es-CL"/>
          </a:p>
        </p:txBody>
      </p:sp>
      <p:sp>
        <p:nvSpPr>
          <p:cNvPr id="5" name="Marcador de pie de página 4">
            <a:extLst>
              <a:ext uri="{FF2B5EF4-FFF2-40B4-BE49-F238E27FC236}">
                <a16:creationId xmlns:a16="http://schemas.microsoft.com/office/drawing/2014/main" id="{33FBD82F-ED2E-330D-6728-C534E5C77BB6}"/>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77C85A32-01AD-DE3D-FF23-DC0EE4449B79}"/>
              </a:ext>
            </a:extLst>
          </p:cNvPr>
          <p:cNvSpPr>
            <a:spLocks noGrp="1"/>
          </p:cNvSpPr>
          <p:nvPr>
            <p:ph type="sldNum" sz="quarter" idx="12"/>
          </p:nvPr>
        </p:nvSpPr>
        <p:spPr/>
        <p:txBody>
          <a:bodyPr/>
          <a:lstStyle/>
          <a:p>
            <a:fld id="{76D556DF-1227-407C-A8FD-73874ECF6404}" type="slidenum">
              <a:rPr lang="es-CL" smtClean="0"/>
              <a:t>‹Nº›</a:t>
            </a:fld>
            <a:endParaRPr lang="es-CL"/>
          </a:p>
        </p:txBody>
      </p:sp>
    </p:spTree>
    <p:extLst>
      <p:ext uri="{BB962C8B-B14F-4D97-AF65-F5344CB8AC3E}">
        <p14:creationId xmlns:p14="http://schemas.microsoft.com/office/powerpoint/2010/main" val="35624537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55B7834-1188-ED37-AE22-5373C89B36E5}"/>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0B90720C-2959-FD92-0844-D4C98090BAD4}"/>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EAB9CDEB-7BB7-0354-E598-2058D93646F9}"/>
              </a:ext>
            </a:extLst>
          </p:cNvPr>
          <p:cNvSpPr>
            <a:spLocks noGrp="1"/>
          </p:cNvSpPr>
          <p:nvPr>
            <p:ph type="dt" sz="half" idx="10"/>
          </p:nvPr>
        </p:nvSpPr>
        <p:spPr/>
        <p:txBody>
          <a:bodyPr/>
          <a:lstStyle/>
          <a:p>
            <a:fld id="{E62D75AD-6472-4A9D-BF68-F595CF388760}" type="datetimeFigureOut">
              <a:rPr lang="es-CL" smtClean="0"/>
              <a:t>11-12-2025</a:t>
            </a:fld>
            <a:endParaRPr lang="es-CL"/>
          </a:p>
        </p:txBody>
      </p:sp>
      <p:sp>
        <p:nvSpPr>
          <p:cNvPr id="5" name="Marcador de pie de página 4">
            <a:extLst>
              <a:ext uri="{FF2B5EF4-FFF2-40B4-BE49-F238E27FC236}">
                <a16:creationId xmlns:a16="http://schemas.microsoft.com/office/drawing/2014/main" id="{B8D893FC-B263-F9FE-12FC-1BFA28660826}"/>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DDA4A1ED-1A1A-5E3D-20C9-FB090D1FAFE3}"/>
              </a:ext>
            </a:extLst>
          </p:cNvPr>
          <p:cNvSpPr>
            <a:spLocks noGrp="1"/>
          </p:cNvSpPr>
          <p:nvPr>
            <p:ph type="sldNum" sz="quarter" idx="12"/>
          </p:nvPr>
        </p:nvSpPr>
        <p:spPr/>
        <p:txBody>
          <a:bodyPr/>
          <a:lstStyle/>
          <a:p>
            <a:fld id="{76D556DF-1227-407C-A8FD-73874ECF6404}" type="slidenum">
              <a:rPr lang="es-CL" smtClean="0"/>
              <a:t>‹Nº›</a:t>
            </a:fld>
            <a:endParaRPr lang="es-CL"/>
          </a:p>
        </p:txBody>
      </p:sp>
    </p:spTree>
    <p:extLst>
      <p:ext uri="{BB962C8B-B14F-4D97-AF65-F5344CB8AC3E}">
        <p14:creationId xmlns:p14="http://schemas.microsoft.com/office/powerpoint/2010/main" val="7427478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D58F916-7591-607E-3C90-95EDC11B2C61}"/>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ACD8A557-B7E5-2519-F22E-FCDA59686264}"/>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08D60E49-83FC-4048-A775-80CA9A9893EC}"/>
              </a:ext>
            </a:extLst>
          </p:cNvPr>
          <p:cNvSpPr>
            <a:spLocks noGrp="1"/>
          </p:cNvSpPr>
          <p:nvPr>
            <p:ph type="dt" sz="half" idx="10"/>
          </p:nvPr>
        </p:nvSpPr>
        <p:spPr/>
        <p:txBody>
          <a:bodyPr/>
          <a:lstStyle/>
          <a:p>
            <a:fld id="{E62D75AD-6472-4A9D-BF68-F595CF388760}" type="datetimeFigureOut">
              <a:rPr lang="es-CL" smtClean="0"/>
              <a:t>11-12-2025</a:t>
            </a:fld>
            <a:endParaRPr lang="es-CL"/>
          </a:p>
        </p:txBody>
      </p:sp>
      <p:sp>
        <p:nvSpPr>
          <p:cNvPr id="5" name="Marcador de pie de página 4">
            <a:extLst>
              <a:ext uri="{FF2B5EF4-FFF2-40B4-BE49-F238E27FC236}">
                <a16:creationId xmlns:a16="http://schemas.microsoft.com/office/drawing/2014/main" id="{90A5119D-C55C-CE0F-EC2A-9618618A4B48}"/>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B6351138-084F-EA87-BF72-356943777FEA}"/>
              </a:ext>
            </a:extLst>
          </p:cNvPr>
          <p:cNvSpPr>
            <a:spLocks noGrp="1"/>
          </p:cNvSpPr>
          <p:nvPr>
            <p:ph type="sldNum" sz="quarter" idx="12"/>
          </p:nvPr>
        </p:nvSpPr>
        <p:spPr/>
        <p:txBody>
          <a:bodyPr/>
          <a:lstStyle/>
          <a:p>
            <a:fld id="{76D556DF-1227-407C-A8FD-73874ECF6404}" type="slidenum">
              <a:rPr lang="es-CL" smtClean="0"/>
              <a:t>‹Nº›</a:t>
            </a:fld>
            <a:endParaRPr lang="es-CL"/>
          </a:p>
        </p:txBody>
      </p:sp>
    </p:spTree>
    <p:extLst>
      <p:ext uri="{BB962C8B-B14F-4D97-AF65-F5344CB8AC3E}">
        <p14:creationId xmlns:p14="http://schemas.microsoft.com/office/powerpoint/2010/main" val="12150537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D476C7-6F84-2D1A-7488-98C2E750126C}"/>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46F41446-9FB7-A9CC-071B-20C002AFB98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BA687EEE-3D40-744D-E47E-FABC1601F3E5}"/>
              </a:ext>
            </a:extLst>
          </p:cNvPr>
          <p:cNvSpPr>
            <a:spLocks noGrp="1"/>
          </p:cNvSpPr>
          <p:nvPr>
            <p:ph type="dt" sz="half" idx="10"/>
          </p:nvPr>
        </p:nvSpPr>
        <p:spPr/>
        <p:txBody>
          <a:bodyPr/>
          <a:lstStyle/>
          <a:p>
            <a:fld id="{E62D75AD-6472-4A9D-BF68-F595CF388760}" type="datetimeFigureOut">
              <a:rPr lang="es-CL" smtClean="0"/>
              <a:t>11-12-2025</a:t>
            </a:fld>
            <a:endParaRPr lang="es-CL"/>
          </a:p>
        </p:txBody>
      </p:sp>
      <p:sp>
        <p:nvSpPr>
          <p:cNvPr id="5" name="Marcador de pie de página 4">
            <a:extLst>
              <a:ext uri="{FF2B5EF4-FFF2-40B4-BE49-F238E27FC236}">
                <a16:creationId xmlns:a16="http://schemas.microsoft.com/office/drawing/2014/main" id="{E1DB38E5-3278-1944-2AE2-B2B2C88EE9D9}"/>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7529AD33-039B-B3A3-BB12-2DBEAE3C5E75}"/>
              </a:ext>
            </a:extLst>
          </p:cNvPr>
          <p:cNvSpPr>
            <a:spLocks noGrp="1"/>
          </p:cNvSpPr>
          <p:nvPr>
            <p:ph type="sldNum" sz="quarter" idx="12"/>
          </p:nvPr>
        </p:nvSpPr>
        <p:spPr/>
        <p:txBody>
          <a:bodyPr/>
          <a:lstStyle/>
          <a:p>
            <a:fld id="{76D556DF-1227-407C-A8FD-73874ECF6404}" type="slidenum">
              <a:rPr lang="es-CL" smtClean="0"/>
              <a:t>‹Nº›</a:t>
            </a:fld>
            <a:endParaRPr lang="es-CL"/>
          </a:p>
        </p:txBody>
      </p:sp>
    </p:spTree>
    <p:extLst>
      <p:ext uri="{BB962C8B-B14F-4D97-AF65-F5344CB8AC3E}">
        <p14:creationId xmlns:p14="http://schemas.microsoft.com/office/powerpoint/2010/main" val="21714422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833A208-62C1-C22F-6F09-AB724CD9D10A}"/>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6A5D4788-ADDC-F811-C412-792B4E4C40C5}"/>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contenido 3">
            <a:extLst>
              <a:ext uri="{FF2B5EF4-FFF2-40B4-BE49-F238E27FC236}">
                <a16:creationId xmlns:a16="http://schemas.microsoft.com/office/drawing/2014/main" id="{94C97585-55B1-8E12-3D5A-2B111BB7CD75}"/>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fecha 4">
            <a:extLst>
              <a:ext uri="{FF2B5EF4-FFF2-40B4-BE49-F238E27FC236}">
                <a16:creationId xmlns:a16="http://schemas.microsoft.com/office/drawing/2014/main" id="{FD6098A5-1659-1C9E-9282-43D8A9744322}"/>
              </a:ext>
            </a:extLst>
          </p:cNvPr>
          <p:cNvSpPr>
            <a:spLocks noGrp="1"/>
          </p:cNvSpPr>
          <p:nvPr>
            <p:ph type="dt" sz="half" idx="10"/>
          </p:nvPr>
        </p:nvSpPr>
        <p:spPr/>
        <p:txBody>
          <a:bodyPr/>
          <a:lstStyle/>
          <a:p>
            <a:fld id="{E62D75AD-6472-4A9D-BF68-F595CF388760}" type="datetimeFigureOut">
              <a:rPr lang="es-CL" smtClean="0"/>
              <a:t>11-12-2025</a:t>
            </a:fld>
            <a:endParaRPr lang="es-CL"/>
          </a:p>
        </p:txBody>
      </p:sp>
      <p:sp>
        <p:nvSpPr>
          <p:cNvPr id="6" name="Marcador de pie de página 5">
            <a:extLst>
              <a:ext uri="{FF2B5EF4-FFF2-40B4-BE49-F238E27FC236}">
                <a16:creationId xmlns:a16="http://schemas.microsoft.com/office/drawing/2014/main" id="{F77CEF02-FD38-806C-414F-653AE7D99C1D}"/>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DB49156B-3FB7-8D02-28AF-5152F3C11CF7}"/>
              </a:ext>
            </a:extLst>
          </p:cNvPr>
          <p:cNvSpPr>
            <a:spLocks noGrp="1"/>
          </p:cNvSpPr>
          <p:nvPr>
            <p:ph type="sldNum" sz="quarter" idx="12"/>
          </p:nvPr>
        </p:nvSpPr>
        <p:spPr/>
        <p:txBody>
          <a:bodyPr/>
          <a:lstStyle/>
          <a:p>
            <a:fld id="{76D556DF-1227-407C-A8FD-73874ECF6404}" type="slidenum">
              <a:rPr lang="es-CL" smtClean="0"/>
              <a:t>‹Nº›</a:t>
            </a:fld>
            <a:endParaRPr lang="es-CL"/>
          </a:p>
        </p:txBody>
      </p:sp>
    </p:spTree>
    <p:extLst>
      <p:ext uri="{BB962C8B-B14F-4D97-AF65-F5344CB8AC3E}">
        <p14:creationId xmlns:p14="http://schemas.microsoft.com/office/powerpoint/2010/main" val="22975731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B687D4-E454-0039-E34D-D725CA1CDD01}"/>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D472C6FC-7C36-2149-5DAB-DD2DBA0865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F02006B1-63FB-3672-9BC6-AFF79F5F249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texto 4">
            <a:extLst>
              <a:ext uri="{FF2B5EF4-FFF2-40B4-BE49-F238E27FC236}">
                <a16:creationId xmlns:a16="http://schemas.microsoft.com/office/drawing/2014/main" id="{57911AEE-AFFA-53DF-DEB7-BC5467ACF7B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30668C91-8722-F8FC-77E3-981875E0DCD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7" name="Marcador de fecha 6">
            <a:extLst>
              <a:ext uri="{FF2B5EF4-FFF2-40B4-BE49-F238E27FC236}">
                <a16:creationId xmlns:a16="http://schemas.microsoft.com/office/drawing/2014/main" id="{D168A5A1-76A9-FEC0-706B-CAE018D963C1}"/>
              </a:ext>
            </a:extLst>
          </p:cNvPr>
          <p:cNvSpPr>
            <a:spLocks noGrp="1"/>
          </p:cNvSpPr>
          <p:nvPr>
            <p:ph type="dt" sz="half" idx="10"/>
          </p:nvPr>
        </p:nvSpPr>
        <p:spPr/>
        <p:txBody>
          <a:bodyPr/>
          <a:lstStyle/>
          <a:p>
            <a:fld id="{E62D75AD-6472-4A9D-BF68-F595CF388760}" type="datetimeFigureOut">
              <a:rPr lang="es-CL" smtClean="0"/>
              <a:t>11-12-2025</a:t>
            </a:fld>
            <a:endParaRPr lang="es-CL"/>
          </a:p>
        </p:txBody>
      </p:sp>
      <p:sp>
        <p:nvSpPr>
          <p:cNvPr id="8" name="Marcador de pie de página 7">
            <a:extLst>
              <a:ext uri="{FF2B5EF4-FFF2-40B4-BE49-F238E27FC236}">
                <a16:creationId xmlns:a16="http://schemas.microsoft.com/office/drawing/2014/main" id="{8A4A054A-1A3F-F4D8-6DF1-209040BFC68B}"/>
              </a:ext>
            </a:extLst>
          </p:cNvPr>
          <p:cNvSpPr>
            <a:spLocks noGrp="1"/>
          </p:cNvSpPr>
          <p:nvPr>
            <p:ph type="ftr" sz="quarter" idx="11"/>
          </p:nvPr>
        </p:nvSpPr>
        <p:spPr/>
        <p:txBody>
          <a:bodyPr/>
          <a:lstStyle/>
          <a:p>
            <a:endParaRPr lang="es-CL"/>
          </a:p>
        </p:txBody>
      </p:sp>
      <p:sp>
        <p:nvSpPr>
          <p:cNvPr id="9" name="Marcador de número de diapositiva 8">
            <a:extLst>
              <a:ext uri="{FF2B5EF4-FFF2-40B4-BE49-F238E27FC236}">
                <a16:creationId xmlns:a16="http://schemas.microsoft.com/office/drawing/2014/main" id="{55F84706-D060-5E36-208F-3D81BDDE3B77}"/>
              </a:ext>
            </a:extLst>
          </p:cNvPr>
          <p:cNvSpPr>
            <a:spLocks noGrp="1"/>
          </p:cNvSpPr>
          <p:nvPr>
            <p:ph type="sldNum" sz="quarter" idx="12"/>
          </p:nvPr>
        </p:nvSpPr>
        <p:spPr/>
        <p:txBody>
          <a:bodyPr/>
          <a:lstStyle/>
          <a:p>
            <a:fld id="{76D556DF-1227-407C-A8FD-73874ECF6404}" type="slidenum">
              <a:rPr lang="es-CL" smtClean="0"/>
              <a:t>‹Nº›</a:t>
            </a:fld>
            <a:endParaRPr lang="es-CL"/>
          </a:p>
        </p:txBody>
      </p:sp>
    </p:spTree>
    <p:extLst>
      <p:ext uri="{BB962C8B-B14F-4D97-AF65-F5344CB8AC3E}">
        <p14:creationId xmlns:p14="http://schemas.microsoft.com/office/powerpoint/2010/main" val="33830907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162B73-5F72-9243-4AFD-1EFBF2F60CE9}"/>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fecha 2">
            <a:extLst>
              <a:ext uri="{FF2B5EF4-FFF2-40B4-BE49-F238E27FC236}">
                <a16:creationId xmlns:a16="http://schemas.microsoft.com/office/drawing/2014/main" id="{803386F2-CDEA-D918-11C6-4A5A70E9B55D}"/>
              </a:ext>
            </a:extLst>
          </p:cNvPr>
          <p:cNvSpPr>
            <a:spLocks noGrp="1"/>
          </p:cNvSpPr>
          <p:nvPr>
            <p:ph type="dt" sz="half" idx="10"/>
          </p:nvPr>
        </p:nvSpPr>
        <p:spPr/>
        <p:txBody>
          <a:bodyPr/>
          <a:lstStyle/>
          <a:p>
            <a:fld id="{E62D75AD-6472-4A9D-BF68-F595CF388760}" type="datetimeFigureOut">
              <a:rPr lang="es-CL" smtClean="0"/>
              <a:t>11-12-2025</a:t>
            </a:fld>
            <a:endParaRPr lang="es-CL"/>
          </a:p>
        </p:txBody>
      </p:sp>
      <p:sp>
        <p:nvSpPr>
          <p:cNvPr id="4" name="Marcador de pie de página 3">
            <a:extLst>
              <a:ext uri="{FF2B5EF4-FFF2-40B4-BE49-F238E27FC236}">
                <a16:creationId xmlns:a16="http://schemas.microsoft.com/office/drawing/2014/main" id="{712D6651-4EF4-F202-054F-2C31AAF23368}"/>
              </a:ext>
            </a:extLst>
          </p:cNvPr>
          <p:cNvSpPr>
            <a:spLocks noGrp="1"/>
          </p:cNvSpPr>
          <p:nvPr>
            <p:ph type="ftr" sz="quarter" idx="11"/>
          </p:nvPr>
        </p:nvSpPr>
        <p:spPr/>
        <p:txBody>
          <a:bodyPr/>
          <a:lstStyle/>
          <a:p>
            <a:endParaRPr lang="es-CL"/>
          </a:p>
        </p:txBody>
      </p:sp>
      <p:sp>
        <p:nvSpPr>
          <p:cNvPr id="5" name="Marcador de número de diapositiva 4">
            <a:extLst>
              <a:ext uri="{FF2B5EF4-FFF2-40B4-BE49-F238E27FC236}">
                <a16:creationId xmlns:a16="http://schemas.microsoft.com/office/drawing/2014/main" id="{1F966646-EC51-D3AD-A0B4-FC7E4E05B8F3}"/>
              </a:ext>
            </a:extLst>
          </p:cNvPr>
          <p:cNvSpPr>
            <a:spLocks noGrp="1"/>
          </p:cNvSpPr>
          <p:nvPr>
            <p:ph type="sldNum" sz="quarter" idx="12"/>
          </p:nvPr>
        </p:nvSpPr>
        <p:spPr/>
        <p:txBody>
          <a:bodyPr/>
          <a:lstStyle/>
          <a:p>
            <a:fld id="{76D556DF-1227-407C-A8FD-73874ECF6404}" type="slidenum">
              <a:rPr lang="es-CL" smtClean="0"/>
              <a:t>‹Nº›</a:t>
            </a:fld>
            <a:endParaRPr lang="es-CL"/>
          </a:p>
        </p:txBody>
      </p:sp>
    </p:spTree>
    <p:extLst>
      <p:ext uri="{BB962C8B-B14F-4D97-AF65-F5344CB8AC3E}">
        <p14:creationId xmlns:p14="http://schemas.microsoft.com/office/powerpoint/2010/main" val="29424697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B74E459-69EB-283D-C8B6-48AB800CC506}"/>
              </a:ext>
            </a:extLst>
          </p:cNvPr>
          <p:cNvSpPr>
            <a:spLocks noGrp="1"/>
          </p:cNvSpPr>
          <p:nvPr>
            <p:ph type="dt" sz="half" idx="10"/>
          </p:nvPr>
        </p:nvSpPr>
        <p:spPr/>
        <p:txBody>
          <a:bodyPr/>
          <a:lstStyle/>
          <a:p>
            <a:fld id="{E62D75AD-6472-4A9D-BF68-F595CF388760}" type="datetimeFigureOut">
              <a:rPr lang="es-CL" smtClean="0"/>
              <a:t>11-12-2025</a:t>
            </a:fld>
            <a:endParaRPr lang="es-CL"/>
          </a:p>
        </p:txBody>
      </p:sp>
      <p:sp>
        <p:nvSpPr>
          <p:cNvPr id="3" name="Marcador de pie de página 2">
            <a:extLst>
              <a:ext uri="{FF2B5EF4-FFF2-40B4-BE49-F238E27FC236}">
                <a16:creationId xmlns:a16="http://schemas.microsoft.com/office/drawing/2014/main" id="{4183BF65-8655-AC2C-B309-0FC4EB33E356}"/>
              </a:ext>
            </a:extLst>
          </p:cNvPr>
          <p:cNvSpPr>
            <a:spLocks noGrp="1"/>
          </p:cNvSpPr>
          <p:nvPr>
            <p:ph type="ftr" sz="quarter" idx="11"/>
          </p:nvPr>
        </p:nvSpPr>
        <p:spPr/>
        <p:txBody>
          <a:bodyPr/>
          <a:lstStyle/>
          <a:p>
            <a:endParaRPr lang="es-CL"/>
          </a:p>
        </p:txBody>
      </p:sp>
      <p:sp>
        <p:nvSpPr>
          <p:cNvPr id="4" name="Marcador de número de diapositiva 3">
            <a:extLst>
              <a:ext uri="{FF2B5EF4-FFF2-40B4-BE49-F238E27FC236}">
                <a16:creationId xmlns:a16="http://schemas.microsoft.com/office/drawing/2014/main" id="{712D50C8-05E3-497A-7702-B4F4A48134ED}"/>
              </a:ext>
            </a:extLst>
          </p:cNvPr>
          <p:cNvSpPr>
            <a:spLocks noGrp="1"/>
          </p:cNvSpPr>
          <p:nvPr>
            <p:ph type="sldNum" sz="quarter" idx="12"/>
          </p:nvPr>
        </p:nvSpPr>
        <p:spPr/>
        <p:txBody>
          <a:bodyPr/>
          <a:lstStyle/>
          <a:p>
            <a:fld id="{76D556DF-1227-407C-A8FD-73874ECF6404}" type="slidenum">
              <a:rPr lang="es-CL" smtClean="0"/>
              <a:t>‹Nº›</a:t>
            </a:fld>
            <a:endParaRPr lang="es-CL"/>
          </a:p>
        </p:txBody>
      </p:sp>
    </p:spTree>
    <p:extLst>
      <p:ext uri="{BB962C8B-B14F-4D97-AF65-F5344CB8AC3E}">
        <p14:creationId xmlns:p14="http://schemas.microsoft.com/office/powerpoint/2010/main" val="1175152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E240F64-C997-8855-A0AA-189D2FC62C5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9C852EB6-83AE-8B97-FC93-148A80C51FC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texto 3">
            <a:extLst>
              <a:ext uri="{FF2B5EF4-FFF2-40B4-BE49-F238E27FC236}">
                <a16:creationId xmlns:a16="http://schemas.microsoft.com/office/drawing/2014/main" id="{1D3BC833-78DB-8739-85F8-0FDEF43E0F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450BB8B-ACA5-E0BD-D45B-DCE53172733B}"/>
              </a:ext>
            </a:extLst>
          </p:cNvPr>
          <p:cNvSpPr>
            <a:spLocks noGrp="1"/>
          </p:cNvSpPr>
          <p:nvPr>
            <p:ph type="dt" sz="half" idx="10"/>
          </p:nvPr>
        </p:nvSpPr>
        <p:spPr/>
        <p:txBody>
          <a:bodyPr/>
          <a:lstStyle/>
          <a:p>
            <a:fld id="{E62D75AD-6472-4A9D-BF68-F595CF388760}" type="datetimeFigureOut">
              <a:rPr lang="es-CL" smtClean="0"/>
              <a:t>11-12-2025</a:t>
            </a:fld>
            <a:endParaRPr lang="es-CL"/>
          </a:p>
        </p:txBody>
      </p:sp>
      <p:sp>
        <p:nvSpPr>
          <p:cNvPr id="6" name="Marcador de pie de página 5">
            <a:extLst>
              <a:ext uri="{FF2B5EF4-FFF2-40B4-BE49-F238E27FC236}">
                <a16:creationId xmlns:a16="http://schemas.microsoft.com/office/drawing/2014/main" id="{04ABB3F3-90A4-AD9E-3F04-FC19E132C9CF}"/>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0C9EB27A-30FE-9B94-E9CD-9110C25CB419}"/>
              </a:ext>
            </a:extLst>
          </p:cNvPr>
          <p:cNvSpPr>
            <a:spLocks noGrp="1"/>
          </p:cNvSpPr>
          <p:nvPr>
            <p:ph type="sldNum" sz="quarter" idx="12"/>
          </p:nvPr>
        </p:nvSpPr>
        <p:spPr/>
        <p:txBody>
          <a:bodyPr/>
          <a:lstStyle/>
          <a:p>
            <a:fld id="{76D556DF-1227-407C-A8FD-73874ECF6404}" type="slidenum">
              <a:rPr lang="es-CL" smtClean="0"/>
              <a:t>‹Nº›</a:t>
            </a:fld>
            <a:endParaRPr lang="es-CL"/>
          </a:p>
        </p:txBody>
      </p:sp>
    </p:spTree>
    <p:extLst>
      <p:ext uri="{BB962C8B-B14F-4D97-AF65-F5344CB8AC3E}">
        <p14:creationId xmlns:p14="http://schemas.microsoft.com/office/powerpoint/2010/main" val="31811851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4D4904-BFD9-6F56-E593-8C3E9467723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posición de imagen 2">
            <a:extLst>
              <a:ext uri="{FF2B5EF4-FFF2-40B4-BE49-F238E27FC236}">
                <a16:creationId xmlns:a16="http://schemas.microsoft.com/office/drawing/2014/main" id="{E9C5C0CA-FD99-E0DF-20D0-38B5DC8E2A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Marcador de texto 3">
            <a:extLst>
              <a:ext uri="{FF2B5EF4-FFF2-40B4-BE49-F238E27FC236}">
                <a16:creationId xmlns:a16="http://schemas.microsoft.com/office/drawing/2014/main" id="{AF5AC3C7-F3DD-5EEC-4792-10675D8CFB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46A79A4E-67D4-41BE-D140-A7C26802227C}"/>
              </a:ext>
            </a:extLst>
          </p:cNvPr>
          <p:cNvSpPr>
            <a:spLocks noGrp="1"/>
          </p:cNvSpPr>
          <p:nvPr>
            <p:ph type="dt" sz="half" idx="10"/>
          </p:nvPr>
        </p:nvSpPr>
        <p:spPr/>
        <p:txBody>
          <a:bodyPr/>
          <a:lstStyle/>
          <a:p>
            <a:fld id="{E62D75AD-6472-4A9D-BF68-F595CF388760}" type="datetimeFigureOut">
              <a:rPr lang="es-CL" smtClean="0"/>
              <a:t>11-12-2025</a:t>
            </a:fld>
            <a:endParaRPr lang="es-CL"/>
          </a:p>
        </p:txBody>
      </p:sp>
      <p:sp>
        <p:nvSpPr>
          <p:cNvPr id="6" name="Marcador de pie de página 5">
            <a:extLst>
              <a:ext uri="{FF2B5EF4-FFF2-40B4-BE49-F238E27FC236}">
                <a16:creationId xmlns:a16="http://schemas.microsoft.com/office/drawing/2014/main" id="{1CEBB7FA-1D65-BAEA-E589-39D0BAC04D07}"/>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AF94EDA0-B870-CB3B-28B9-8FF09096224A}"/>
              </a:ext>
            </a:extLst>
          </p:cNvPr>
          <p:cNvSpPr>
            <a:spLocks noGrp="1"/>
          </p:cNvSpPr>
          <p:nvPr>
            <p:ph type="sldNum" sz="quarter" idx="12"/>
          </p:nvPr>
        </p:nvSpPr>
        <p:spPr/>
        <p:txBody>
          <a:bodyPr/>
          <a:lstStyle/>
          <a:p>
            <a:fld id="{76D556DF-1227-407C-A8FD-73874ECF6404}" type="slidenum">
              <a:rPr lang="es-CL" smtClean="0"/>
              <a:t>‹Nº›</a:t>
            </a:fld>
            <a:endParaRPr lang="es-CL"/>
          </a:p>
        </p:txBody>
      </p:sp>
    </p:spTree>
    <p:extLst>
      <p:ext uri="{BB962C8B-B14F-4D97-AF65-F5344CB8AC3E}">
        <p14:creationId xmlns:p14="http://schemas.microsoft.com/office/powerpoint/2010/main" val="22426862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01BC3DEB-E895-956A-D30D-5CC0D05BC71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7B685148-1886-7E2D-A3CF-99B53295D11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B3B8ED28-FCBF-871D-8C6C-83DF775E3EB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62D75AD-6472-4A9D-BF68-F595CF388760}" type="datetimeFigureOut">
              <a:rPr lang="es-CL" smtClean="0"/>
              <a:t>11-12-2025</a:t>
            </a:fld>
            <a:endParaRPr lang="es-CL"/>
          </a:p>
        </p:txBody>
      </p:sp>
      <p:sp>
        <p:nvSpPr>
          <p:cNvPr id="5" name="Marcador de pie de página 4">
            <a:extLst>
              <a:ext uri="{FF2B5EF4-FFF2-40B4-BE49-F238E27FC236}">
                <a16:creationId xmlns:a16="http://schemas.microsoft.com/office/drawing/2014/main" id="{EC70B79A-7920-388B-4B2E-2C6F068B71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CL"/>
          </a:p>
        </p:txBody>
      </p:sp>
      <p:sp>
        <p:nvSpPr>
          <p:cNvPr id="6" name="Marcador de número de diapositiva 5">
            <a:extLst>
              <a:ext uri="{FF2B5EF4-FFF2-40B4-BE49-F238E27FC236}">
                <a16:creationId xmlns:a16="http://schemas.microsoft.com/office/drawing/2014/main" id="{732340BC-A41B-315B-188C-45C85261A82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6D556DF-1227-407C-A8FD-73874ECF6404}" type="slidenum">
              <a:rPr lang="es-CL" smtClean="0"/>
              <a:t>‹Nº›</a:t>
            </a:fld>
            <a:endParaRPr lang="es-CL"/>
          </a:p>
        </p:txBody>
      </p:sp>
    </p:spTree>
    <p:extLst>
      <p:ext uri="{BB962C8B-B14F-4D97-AF65-F5344CB8AC3E}">
        <p14:creationId xmlns:p14="http://schemas.microsoft.com/office/powerpoint/2010/main" val="10947582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image" Target="../media/image39.jpeg"/><Relationship Id="rId7" Type="http://schemas.openxmlformats.org/officeDocument/2006/relationships/image" Target="../media/image2.png"/><Relationship Id="rId2"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11.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3.svg"/><Relationship Id="rId7" Type="http://schemas.openxmlformats.org/officeDocument/2006/relationships/image" Target="../media/image46.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3.svg"/><Relationship Id="rId7" Type="http://schemas.openxmlformats.org/officeDocument/2006/relationships/image" Target="../media/image46.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3.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3.svg"/><Relationship Id="rId7" Type="http://schemas.openxmlformats.org/officeDocument/2006/relationships/image" Target="../media/image46.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9.svg"/></Relationships>
</file>

<file path=ppt/slides/_rels/slide1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9.sv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59.png"/></Relationships>
</file>

<file path=ppt/slides/_rels/slide1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5" Type="http://schemas.openxmlformats.org/officeDocument/2006/relationships/image" Target="../media/image9.sv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1.svg"/><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5.svg"/><Relationship Id="rId2" Type="http://schemas.openxmlformats.org/officeDocument/2006/relationships/hyperlink" Target="https://people.defontana.com/" TargetMode="Externa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4.pn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5.sv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82BB95-A1F6-4FFB-6CBF-C23252694CBB}"/>
            </a:ext>
          </a:extLst>
        </p:cNvPr>
        <p:cNvGrpSpPr/>
        <p:nvPr/>
      </p:nvGrpSpPr>
      <p:grpSpPr>
        <a:xfrm>
          <a:off x="0" y="0"/>
          <a:ext cx="0" cy="0"/>
          <a:chOff x="0" y="0"/>
          <a:chExt cx="0" cy="0"/>
        </a:xfrm>
      </p:grpSpPr>
      <p:sp>
        <p:nvSpPr>
          <p:cNvPr id="7" name="CuadroTexto 6">
            <a:extLst>
              <a:ext uri="{FF2B5EF4-FFF2-40B4-BE49-F238E27FC236}">
                <a16:creationId xmlns:a16="http://schemas.microsoft.com/office/drawing/2014/main" id="{B558CE8B-C75C-D8F5-784E-8EC375B1AD07}"/>
              </a:ext>
            </a:extLst>
          </p:cNvPr>
          <p:cNvSpPr txBox="1"/>
          <p:nvPr/>
        </p:nvSpPr>
        <p:spPr>
          <a:xfrm>
            <a:off x="838200" y="1404274"/>
            <a:ext cx="10515600" cy="1200329"/>
          </a:xfrm>
          <a:prstGeom prst="rect">
            <a:avLst/>
          </a:prstGeom>
          <a:noFill/>
        </p:spPr>
        <p:txBody>
          <a:bodyPr wrap="square">
            <a:spAutoFit/>
          </a:bodyPr>
          <a:lstStyle/>
          <a:p>
            <a:r>
              <a:rPr lang="es-MX" sz="1200" dirty="0">
                <a:solidFill>
                  <a:srgbClr val="595959"/>
                </a:solidFill>
                <a:latin typeface="Poppins" panose="00000500000000000000" pitchFamily="2" charset="0"/>
                <a:cs typeface="Poppins" panose="00000500000000000000" pitchFamily="2" charset="0"/>
              </a:rPr>
              <a:t>Esta sección, tiene como principal objetivo poder visualizar periódicamente la asistencia de cada colaborador que debe marcar; ya sea que lo haya hecho a través de la Web, App Móvil, Código QR y/o Equipo Biométrico.</a:t>
            </a:r>
          </a:p>
          <a:p>
            <a:endParaRPr lang="es-MX" sz="1200" dirty="0">
              <a:solidFill>
                <a:srgbClr val="595959"/>
              </a:solidFill>
              <a:latin typeface="Poppins" panose="00000500000000000000" pitchFamily="2" charset="0"/>
              <a:cs typeface="Poppins" panose="00000500000000000000" pitchFamily="2" charset="0"/>
            </a:endParaRPr>
          </a:p>
          <a:p>
            <a:endParaRPr lang="es-MX" sz="1200" dirty="0">
              <a:solidFill>
                <a:srgbClr val="595959"/>
              </a:solidFill>
              <a:latin typeface="Poppins" panose="00000500000000000000" pitchFamily="2" charset="0"/>
              <a:cs typeface="Poppins" panose="00000500000000000000" pitchFamily="2" charset="0"/>
            </a:endParaRPr>
          </a:p>
          <a:p>
            <a:r>
              <a:rPr lang="es-MX" sz="1200" dirty="0">
                <a:solidFill>
                  <a:srgbClr val="595959"/>
                </a:solidFill>
                <a:latin typeface="Poppins" panose="00000500000000000000" pitchFamily="2" charset="0"/>
                <a:cs typeface="Poppins" panose="00000500000000000000" pitchFamily="2" charset="0"/>
              </a:rPr>
              <a:t>La misma sección, posee una segunda pestaña que se utiliza para poder gestionar las marcas a través de un Código QR antes mencionado. Esta opción, viene a reemplazar un equipo biométrico, ya sea por dinero, logística</a:t>
            </a:r>
          </a:p>
        </p:txBody>
      </p:sp>
      <p:sp>
        <p:nvSpPr>
          <p:cNvPr id="4" name="Título 1">
            <a:extLst>
              <a:ext uri="{FF2B5EF4-FFF2-40B4-BE49-F238E27FC236}">
                <a16:creationId xmlns:a16="http://schemas.microsoft.com/office/drawing/2014/main" id="{000012BD-C491-DFB9-4E12-42587223C49C}"/>
              </a:ext>
            </a:extLst>
          </p:cNvPr>
          <p:cNvSpPr>
            <a:spLocks noGrp="1"/>
          </p:cNvSpPr>
          <p:nvPr>
            <p:ph type="title"/>
          </p:nvPr>
        </p:nvSpPr>
        <p:spPr>
          <a:xfrm>
            <a:off x="838200" y="422879"/>
            <a:ext cx="10515600" cy="993674"/>
          </a:xfrm>
        </p:spPr>
        <p:txBody>
          <a:bodyPr>
            <a:normAutofit/>
          </a:bodyPr>
          <a:lstStyle/>
          <a:p>
            <a:r>
              <a:rPr lang="es-CL" sz="2800" b="1">
                <a:solidFill>
                  <a:srgbClr val="00B050"/>
                </a:solidFill>
                <a:latin typeface="Poppins" panose="00000500000000000000" pitchFamily="2" charset="0"/>
                <a:cs typeface="Poppins" panose="00000500000000000000" pitchFamily="2" charset="0"/>
              </a:rPr>
              <a:t>Marcaciones</a:t>
            </a:r>
            <a:br>
              <a:rPr lang="es-CL" sz="2800" b="1">
                <a:solidFill>
                  <a:srgbClr val="00B050"/>
                </a:solidFill>
                <a:latin typeface="Poppins" panose="00000500000000000000" pitchFamily="2" charset="0"/>
                <a:cs typeface="Poppins" panose="00000500000000000000" pitchFamily="2" charset="0"/>
              </a:rPr>
            </a:br>
            <a:r>
              <a:rPr lang="es-CL" sz="1800" b="1">
                <a:solidFill>
                  <a:srgbClr val="595959"/>
                </a:solidFill>
                <a:latin typeface="Poppins" panose="00000500000000000000" pitchFamily="2" charset="0"/>
                <a:cs typeface="Poppins" panose="00000500000000000000" pitchFamily="2" charset="0"/>
              </a:rPr>
              <a:t>Objetivo</a:t>
            </a:r>
            <a:endParaRPr lang="es-CL" sz="1800">
              <a:solidFill>
                <a:srgbClr val="595959"/>
              </a:solidFill>
              <a:highlight>
                <a:srgbClr val="FFFF00"/>
              </a:highlight>
            </a:endParaRPr>
          </a:p>
        </p:txBody>
      </p:sp>
      <p:pic>
        <p:nvPicPr>
          <p:cNvPr id="3" name="Imagen 2">
            <a:extLst>
              <a:ext uri="{FF2B5EF4-FFF2-40B4-BE49-F238E27FC236}">
                <a16:creationId xmlns:a16="http://schemas.microsoft.com/office/drawing/2014/main" id="{9D6E739F-5F96-6674-C39B-BD17A4D69FA0}"/>
              </a:ext>
            </a:extLst>
          </p:cNvPr>
          <p:cNvPicPr>
            <a:picLocks noChangeAspect="1"/>
          </p:cNvPicPr>
          <p:nvPr/>
        </p:nvPicPr>
        <p:blipFill>
          <a:blip r:embed="rId2"/>
          <a:stretch>
            <a:fillRect/>
          </a:stretch>
        </p:blipFill>
        <p:spPr>
          <a:xfrm>
            <a:off x="561179" y="2703786"/>
            <a:ext cx="11069642" cy="2533085"/>
          </a:xfrm>
          <a:prstGeom prst="rect">
            <a:avLst/>
          </a:prstGeom>
        </p:spPr>
      </p:pic>
      <p:pic>
        <p:nvPicPr>
          <p:cNvPr id="6" name="Gráfico 5" descr="Smartphone con relleno sólido">
            <a:extLst>
              <a:ext uri="{FF2B5EF4-FFF2-40B4-BE49-F238E27FC236}">
                <a16:creationId xmlns:a16="http://schemas.microsoft.com/office/drawing/2014/main" id="{7259A380-499C-F4BD-90D8-E86E14E6B5B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13271" y="5623592"/>
            <a:ext cx="811529" cy="811529"/>
          </a:xfrm>
          <a:prstGeom prst="rect">
            <a:avLst/>
          </a:prstGeom>
        </p:spPr>
      </p:pic>
      <p:pic>
        <p:nvPicPr>
          <p:cNvPr id="9" name="Gráfico 8" descr="Portátil con relleno sólido">
            <a:extLst>
              <a:ext uri="{FF2B5EF4-FFF2-40B4-BE49-F238E27FC236}">
                <a16:creationId xmlns:a16="http://schemas.microsoft.com/office/drawing/2014/main" id="{B1B000C8-DC6A-BF78-228E-DFA39C75F24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075348" y="5520720"/>
            <a:ext cx="914401" cy="914401"/>
          </a:xfrm>
          <a:prstGeom prst="rect">
            <a:avLst/>
          </a:prstGeom>
        </p:spPr>
      </p:pic>
      <p:pic>
        <p:nvPicPr>
          <p:cNvPr id="11" name="Gráfico 10" descr="Huella digital con relleno sólido">
            <a:extLst>
              <a:ext uri="{FF2B5EF4-FFF2-40B4-BE49-F238E27FC236}">
                <a16:creationId xmlns:a16="http://schemas.microsoft.com/office/drawing/2014/main" id="{FFA42D18-BA14-BE40-0C8D-33D88426361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181600" y="5520721"/>
            <a:ext cx="914400" cy="914400"/>
          </a:xfrm>
          <a:prstGeom prst="rect">
            <a:avLst/>
          </a:prstGeom>
        </p:spPr>
      </p:pic>
      <p:pic>
        <p:nvPicPr>
          <p:cNvPr id="13" name="Gráfico 12" descr="Código QR con relleno sólido">
            <a:extLst>
              <a:ext uri="{FF2B5EF4-FFF2-40B4-BE49-F238E27FC236}">
                <a16:creationId xmlns:a16="http://schemas.microsoft.com/office/drawing/2014/main" id="{B9BF579A-5CEB-DCA0-C56C-91B385CC33D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096000" y="5520721"/>
            <a:ext cx="914400" cy="914400"/>
          </a:xfrm>
          <a:prstGeom prst="rect">
            <a:avLst/>
          </a:prstGeom>
        </p:spPr>
      </p:pic>
      <p:sp>
        <p:nvSpPr>
          <p:cNvPr id="14" name="CuadroTexto 13">
            <a:extLst>
              <a:ext uri="{FF2B5EF4-FFF2-40B4-BE49-F238E27FC236}">
                <a16:creationId xmlns:a16="http://schemas.microsoft.com/office/drawing/2014/main" id="{0CB30AB3-A9CB-3144-1837-88FEB3EB21DD}"/>
              </a:ext>
            </a:extLst>
          </p:cNvPr>
          <p:cNvSpPr txBox="1"/>
          <p:nvPr/>
        </p:nvSpPr>
        <p:spPr>
          <a:xfrm>
            <a:off x="8334062" y="5497890"/>
            <a:ext cx="3296759" cy="646331"/>
          </a:xfrm>
          <a:prstGeom prst="rect">
            <a:avLst/>
          </a:prstGeom>
          <a:noFill/>
        </p:spPr>
        <p:txBody>
          <a:bodyPr wrap="square">
            <a:spAutoFit/>
          </a:bodyPr>
          <a:lstStyle/>
          <a:p>
            <a:pPr algn="just"/>
            <a:r>
              <a:rPr lang="es-MX" sz="1200" dirty="0">
                <a:solidFill>
                  <a:srgbClr val="595959"/>
                </a:solidFill>
                <a:latin typeface="Poppins" panose="00000500000000000000" pitchFamily="2" charset="0"/>
                <a:cs typeface="Poppins" panose="00000500000000000000" pitchFamily="2" charset="0"/>
              </a:rPr>
              <a:t>Como proveedor, es nuestro deber poder cada marcaje se pueda adaptar a la necesidad de cada cliente.</a:t>
            </a:r>
          </a:p>
        </p:txBody>
      </p:sp>
    </p:spTree>
    <p:extLst>
      <p:ext uri="{BB962C8B-B14F-4D97-AF65-F5344CB8AC3E}">
        <p14:creationId xmlns:p14="http://schemas.microsoft.com/office/powerpoint/2010/main" val="20043315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344CDE-B822-D6BF-ADA5-435B887077EA}"/>
            </a:ext>
          </a:extLst>
        </p:cNvPr>
        <p:cNvGrpSpPr/>
        <p:nvPr/>
      </p:nvGrpSpPr>
      <p:grpSpPr>
        <a:xfrm>
          <a:off x="0" y="0"/>
          <a:ext cx="0" cy="0"/>
          <a:chOff x="0" y="0"/>
          <a:chExt cx="0" cy="0"/>
        </a:xfrm>
      </p:grpSpPr>
      <p:sp>
        <p:nvSpPr>
          <p:cNvPr id="4" name="Título 1">
            <a:extLst>
              <a:ext uri="{FF2B5EF4-FFF2-40B4-BE49-F238E27FC236}">
                <a16:creationId xmlns:a16="http://schemas.microsoft.com/office/drawing/2014/main" id="{76BC93D0-6EDB-F0AA-DF99-A58A354AF654}"/>
              </a:ext>
            </a:extLst>
          </p:cNvPr>
          <p:cNvSpPr>
            <a:spLocks noGrp="1"/>
          </p:cNvSpPr>
          <p:nvPr>
            <p:ph type="title"/>
          </p:nvPr>
        </p:nvSpPr>
        <p:spPr>
          <a:xfrm>
            <a:off x="838200" y="422879"/>
            <a:ext cx="10515600" cy="993674"/>
          </a:xfrm>
        </p:spPr>
        <p:txBody>
          <a:bodyPr>
            <a:normAutofit/>
          </a:bodyPr>
          <a:lstStyle/>
          <a:p>
            <a:r>
              <a:rPr lang="es-CL" sz="2800" b="1">
                <a:solidFill>
                  <a:srgbClr val="00B050"/>
                </a:solidFill>
                <a:latin typeface="Poppins" panose="00000500000000000000" pitchFamily="2" charset="0"/>
                <a:cs typeface="Poppins" panose="00000500000000000000" pitchFamily="2" charset="0"/>
              </a:rPr>
              <a:t>Marcaciones</a:t>
            </a:r>
            <a:br>
              <a:rPr lang="es-CL" sz="2800" b="1">
                <a:solidFill>
                  <a:srgbClr val="00B050"/>
                </a:solidFill>
                <a:latin typeface="Poppins" panose="00000500000000000000" pitchFamily="2" charset="0"/>
                <a:cs typeface="Poppins" panose="00000500000000000000" pitchFamily="2" charset="0"/>
              </a:rPr>
            </a:br>
            <a:r>
              <a:rPr lang="es-CL" sz="1800" b="1">
                <a:solidFill>
                  <a:srgbClr val="595959"/>
                </a:solidFill>
                <a:latin typeface="Poppins" panose="00000500000000000000" pitchFamily="2" charset="0"/>
                <a:cs typeface="Poppins" panose="00000500000000000000" pitchFamily="2" charset="0"/>
              </a:rPr>
              <a:t>Paso a paso </a:t>
            </a:r>
            <a:r>
              <a:rPr lang="es-CL" sz="1800">
                <a:solidFill>
                  <a:srgbClr val="595959"/>
                </a:solidFill>
                <a:latin typeface="Poppins" panose="00000500000000000000" pitchFamily="2" charset="0"/>
                <a:cs typeface="Poppins" panose="00000500000000000000" pitchFamily="2" charset="0"/>
              </a:rPr>
              <a:t>/ </a:t>
            </a:r>
            <a:r>
              <a:rPr lang="es-CL" sz="1600">
                <a:solidFill>
                  <a:srgbClr val="595959"/>
                </a:solidFill>
                <a:latin typeface="Poppins" panose="00000500000000000000" pitchFamily="2" charset="0"/>
                <a:cs typeface="Poppins" panose="00000500000000000000" pitchFamily="2" charset="0"/>
              </a:rPr>
              <a:t>Marcación App Móvil</a:t>
            </a:r>
            <a:endParaRPr lang="es-CL" sz="1600">
              <a:solidFill>
                <a:srgbClr val="595959"/>
              </a:solidFill>
              <a:highlight>
                <a:srgbClr val="FFFF00"/>
              </a:highlight>
            </a:endParaRPr>
          </a:p>
        </p:txBody>
      </p:sp>
      <p:sp>
        <p:nvSpPr>
          <p:cNvPr id="7" name="CuadroTexto 6">
            <a:extLst>
              <a:ext uri="{FF2B5EF4-FFF2-40B4-BE49-F238E27FC236}">
                <a16:creationId xmlns:a16="http://schemas.microsoft.com/office/drawing/2014/main" id="{39BCB038-1B85-99F4-39B0-F682153A8C0B}"/>
              </a:ext>
            </a:extLst>
          </p:cNvPr>
          <p:cNvSpPr txBox="1"/>
          <p:nvPr/>
        </p:nvSpPr>
        <p:spPr>
          <a:xfrm>
            <a:off x="838199" y="1416553"/>
            <a:ext cx="10226040" cy="646331"/>
          </a:xfrm>
          <a:prstGeom prst="rect">
            <a:avLst/>
          </a:prstGeom>
          <a:noFill/>
        </p:spPr>
        <p:txBody>
          <a:bodyPr wrap="square">
            <a:spAutoFit/>
          </a:bodyPr>
          <a:lstStyle/>
          <a:p>
            <a:pPr algn="just"/>
            <a:r>
              <a:rPr lang="es-MX" sz="1200">
                <a:solidFill>
                  <a:srgbClr val="595959"/>
                </a:solidFill>
                <a:latin typeface="Poppins" panose="00000500000000000000" pitchFamily="2" charset="0"/>
                <a:cs typeface="Poppins" panose="00000500000000000000" pitchFamily="2" charset="0"/>
              </a:rPr>
              <a:t>Para poder marcar desde la app móvil, es necesario que cada usuario descargue la aplicación “Gestión de Personas – Defontana”, esta puede ser descargada a través de App Store y Google Play.</a:t>
            </a:r>
          </a:p>
          <a:p>
            <a:pPr algn="just"/>
            <a:endParaRPr lang="es-MX" sz="1200">
              <a:solidFill>
                <a:srgbClr val="595959"/>
              </a:solidFill>
              <a:latin typeface="Poppins" panose="00000500000000000000" pitchFamily="2" charset="0"/>
              <a:cs typeface="Poppins" panose="00000500000000000000" pitchFamily="2" charset="0"/>
            </a:endParaRPr>
          </a:p>
        </p:txBody>
      </p:sp>
      <p:pic>
        <p:nvPicPr>
          <p:cNvPr id="3" name="Imagen 2" descr="Texto&#10;&#10;El contenido generado por IA puede ser incorrecto.">
            <a:extLst>
              <a:ext uri="{FF2B5EF4-FFF2-40B4-BE49-F238E27FC236}">
                <a16:creationId xmlns:a16="http://schemas.microsoft.com/office/drawing/2014/main" id="{21C5BE34-DF6D-5038-9175-3581890E2C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58466" y="3241224"/>
            <a:ext cx="1394090" cy="3022415"/>
          </a:xfrm>
          <a:prstGeom prst="rect">
            <a:avLst/>
          </a:prstGeom>
        </p:spPr>
      </p:pic>
      <p:pic>
        <p:nvPicPr>
          <p:cNvPr id="6" name="Imagen 5" descr="Interfaz de usuario gráfica, Aplicación&#10;&#10;El contenido generado por IA puede ser incorrecto.">
            <a:extLst>
              <a:ext uri="{FF2B5EF4-FFF2-40B4-BE49-F238E27FC236}">
                <a16:creationId xmlns:a16="http://schemas.microsoft.com/office/drawing/2014/main" id="{ECB8B74F-2419-2CA1-E565-6EA487C660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5729" y="3241224"/>
            <a:ext cx="1394961" cy="3022416"/>
          </a:xfrm>
          <a:prstGeom prst="rect">
            <a:avLst/>
          </a:prstGeom>
        </p:spPr>
      </p:pic>
      <p:pic>
        <p:nvPicPr>
          <p:cNvPr id="9" name="Imagen 8" descr="Interfaz de usuario gráfica&#10;&#10;El contenido generado por IA puede ser incorrecto.">
            <a:extLst>
              <a:ext uri="{FF2B5EF4-FFF2-40B4-BE49-F238E27FC236}">
                <a16:creationId xmlns:a16="http://schemas.microsoft.com/office/drawing/2014/main" id="{4D03E8E9-814D-B4C9-C650-2EA3B56C9C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57550" y="3224107"/>
            <a:ext cx="1466496" cy="3039532"/>
          </a:xfrm>
          <a:prstGeom prst="rect">
            <a:avLst/>
          </a:prstGeom>
        </p:spPr>
      </p:pic>
      <p:pic>
        <p:nvPicPr>
          <p:cNvPr id="11" name="Imagen 10" descr="Imagen que contiene Logotipo&#10;&#10;El contenido generado por IA puede ser incorrecto.">
            <a:extLst>
              <a:ext uri="{FF2B5EF4-FFF2-40B4-BE49-F238E27FC236}">
                <a16:creationId xmlns:a16="http://schemas.microsoft.com/office/drawing/2014/main" id="{91901F83-A862-BEF0-87F7-1ED7FD5585AF}"/>
              </a:ext>
            </a:extLst>
          </p:cNvPr>
          <p:cNvPicPr>
            <a:picLocks noChangeAspect="1"/>
          </p:cNvPicPr>
          <p:nvPr/>
        </p:nvPicPr>
        <p:blipFill>
          <a:blip r:embed="rId5">
            <a:extLst>
              <a:ext uri="{28A0092B-C50C-407E-A947-70E740481C1C}">
                <a14:useLocalDpi xmlns:a14="http://schemas.microsoft.com/office/drawing/2010/main" val="0"/>
              </a:ext>
            </a:extLst>
          </a:blip>
          <a:srcRect t="21004" r="51418" b="17570"/>
          <a:stretch>
            <a:fillRect/>
          </a:stretch>
        </p:blipFill>
        <p:spPr>
          <a:xfrm>
            <a:off x="2604101" y="2197667"/>
            <a:ext cx="973489" cy="908773"/>
          </a:xfrm>
          <a:prstGeom prst="rect">
            <a:avLst/>
          </a:prstGeom>
        </p:spPr>
      </p:pic>
      <p:pic>
        <p:nvPicPr>
          <p:cNvPr id="12" name="Imagen 11" descr="Imagen que contiene Logotipo&#10;&#10;El contenido generado por IA puede ser incorrecto.">
            <a:extLst>
              <a:ext uri="{FF2B5EF4-FFF2-40B4-BE49-F238E27FC236}">
                <a16:creationId xmlns:a16="http://schemas.microsoft.com/office/drawing/2014/main" id="{272698D8-57FC-0FFC-B7AF-FCEFEBC02DCE}"/>
              </a:ext>
            </a:extLst>
          </p:cNvPr>
          <p:cNvPicPr>
            <a:picLocks noChangeAspect="1"/>
          </p:cNvPicPr>
          <p:nvPr/>
        </p:nvPicPr>
        <p:blipFill>
          <a:blip r:embed="rId5">
            <a:extLst>
              <a:ext uri="{28A0092B-C50C-407E-A947-70E740481C1C}">
                <a14:useLocalDpi xmlns:a14="http://schemas.microsoft.com/office/drawing/2010/main" val="0"/>
              </a:ext>
            </a:extLst>
          </a:blip>
          <a:srcRect l="51416" t="19842" b="18730"/>
          <a:stretch>
            <a:fillRect/>
          </a:stretch>
        </p:blipFill>
        <p:spPr>
          <a:xfrm>
            <a:off x="7879789" y="2197667"/>
            <a:ext cx="973489" cy="908773"/>
          </a:xfrm>
          <a:prstGeom prst="rect">
            <a:avLst/>
          </a:prstGeom>
        </p:spPr>
      </p:pic>
      <p:pic>
        <p:nvPicPr>
          <p:cNvPr id="14" name="Imagen 13" descr="Interfaz de usuario gráfica, Texto, Aplicación, Word&#10;&#10;El contenido generado por IA puede ser incorrecto.">
            <a:extLst>
              <a:ext uri="{FF2B5EF4-FFF2-40B4-BE49-F238E27FC236}">
                <a16:creationId xmlns:a16="http://schemas.microsoft.com/office/drawing/2014/main" id="{5B1F48A9-8610-9E02-8BE1-57D9E30786B2}"/>
              </a:ext>
            </a:extLst>
          </p:cNvPr>
          <p:cNvPicPr>
            <a:picLocks noChangeAspect="1"/>
          </p:cNvPicPr>
          <p:nvPr/>
        </p:nvPicPr>
        <p:blipFill>
          <a:blip r:embed="rId6">
            <a:extLst>
              <a:ext uri="{28A0092B-C50C-407E-A947-70E740481C1C}">
                <a14:useLocalDpi xmlns:a14="http://schemas.microsoft.com/office/drawing/2010/main" val="0"/>
              </a:ext>
            </a:extLst>
          </a:blip>
          <a:srcRect t="4766"/>
          <a:stretch>
            <a:fillRect/>
          </a:stretch>
        </p:blipFill>
        <p:spPr>
          <a:xfrm>
            <a:off x="8443614" y="3222375"/>
            <a:ext cx="1474813" cy="3039532"/>
          </a:xfrm>
          <a:prstGeom prst="rect">
            <a:avLst/>
          </a:prstGeom>
        </p:spPr>
      </p:pic>
      <p:pic>
        <p:nvPicPr>
          <p:cNvPr id="15" name="Gráfico 14" descr="Smartphone con relleno sólido">
            <a:extLst>
              <a:ext uri="{FF2B5EF4-FFF2-40B4-BE49-F238E27FC236}">
                <a16:creationId xmlns:a16="http://schemas.microsoft.com/office/drawing/2014/main" id="{458192A1-67DD-65E3-ACD6-5424F950AEE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542271" y="513952"/>
            <a:ext cx="811529" cy="811529"/>
          </a:xfrm>
          <a:prstGeom prst="rect">
            <a:avLst/>
          </a:prstGeom>
        </p:spPr>
      </p:pic>
      <p:sp>
        <p:nvSpPr>
          <p:cNvPr id="16" name="Rectángulo: esquinas redondeadas 15">
            <a:extLst>
              <a:ext uri="{FF2B5EF4-FFF2-40B4-BE49-F238E27FC236}">
                <a16:creationId xmlns:a16="http://schemas.microsoft.com/office/drawing/2014/main" id="{14C3C339-6E79-2E22-AC45-4724269A53F4}"/>
              </a:ext>
            </a:extLst>
          </p:cNvPr>
          <p:cNvSpPr/>
          <p:nvPr/>
        </p:nvSpPr>
        <p:spPr>
          <a:xfrm>
            <a:off x="1369660" y="2062884"/>
            <a:ext cx="3453799" cy="4372237"/>
          </a:xfrm>
          <a:prstGeom prst="roundRect">
            <a:avLst>
              <a:gd name="adj" fmla="val 5731"/>
            </a:avLst>
          </a:prstGeom>
          <a:noFill/>
          <a:ln w="19050"/>
        </p:spPr>
        <p:style>
          <a:lnRef idx="2">
            <a:schemeClr val="accent6"/>
          </a:lnRef>
          <a:fillRef idx="1">
            <a:schemeClr val="lt1"/>
          </a:fillRef>
          <a:effectRef idx="0">
            <a:schemeClr val="accent6"/>
          </a:effectRef>
          <a:fontRef idx="minor">
            <a:schemeClr val="dk1"/>
          </a:fontRef>
        </p:style>
        <p:txBody>
          <a:bodyPr rtlCol="0" anchor="ctr"/>
          <a:lstStyle/>
          <a:p>
            <a:pPr algn="ctr"/>
            <a:endParaRPr lang="es-CL"/>
          </a:p>
        </p:txBody>
      </p:sp>
      <p:sp>
        <p:nvSpPr>
          <p:cNvPr id="17" name="Rectángulo: esquinas redondeadas 16">
            <a:extLst>
              <a:ext uri="{FF2B5EF4-FFF2-40B4-BE49-F238E27FC236}">
                <a16:creationId xmlns:a16="http://schemas.microsoft.com/office/drawing/2014/main" id="{9FF75E9A-A0F4-9DF6-C17E-CC10A7E5211F}"/>
              </a:ext>
            </a:extLst>
          </p:cNvPr>
          <p:cNvSpPr/>
          <p:nvPr/>
        </p:nvSpPr>
        <p:spPr>
          <a:xfrm>
            <a:off x="6639633" y="2062884"/>
            <a:ext cx="3453799" cy="4372237"/>
          </a:xfrm>
          <a:prstGeom prst="roundRect">
            <a:avLst>
              <a:gd name="adj" fmla="val 5731"/>
            </a:avLst>
          </a:prstGeom>
          <a:noFill/>
          <a:ln w="19050"/>
        </p:spPr>
        <p:style>
          <a:lnRef idx="2">
            <a:schemeClr val="accent6"/>
          </a:lnRef>
          <a:fillRef idx="1">
            <a:schemeClr val="lt1"/>
          </a:fillRef>
          <a:effectRef idx="0">
            <a:schemeClr val="accent6"/>
          </a:effectRef>
          <a:fontRef idx="minor">
            <a:schemeClr val="dk1"/>
          </a:fontRef>
        </p:style>
        <p:txBody>
          <a:bodyPr rtlCol="0" anchor="ctr"/>
          <a:lstStyle/>
          <a:p>
            <a:pPr algn="ctr"/>
            <a:endParaRPr lang="es-CL"/>
          </a:p>
        </p:txBody>
      </p:sp>
    </p:spTree>
    <p:extLst>
      <p:ext uri="{BB962C8B-B14F-4D97-AF65-F5344CB8AC3E}">
        <p14:creationId xmlns:p14="http://schemas.microsoft.com/office/powerpoint/2010/main" val="468818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2F173B-C6E4-C780-B403-81B9D0C401BE}"/>
            </a:ext>
          </a:extLst>
        </p:cNvPr>
        <p:cNvGrpSpPr/>
        <p:nvPr/>
      </p:nvGrpSpPr>
      <p:grpSpPr>
        <a:xfrm>
          <a:off x="0" y="0"/>
          <a:ext cx="0" cy="0"/>
          <a:chOff x="0" y="0"/>
          <a:chExt cx="0" cy="0"/>
        </a:xfrm>
      </p:grpSpPr>
      <p:sp>
        <p:nvSpPr>
          <p:cNvPr id="4" name="Título 1">
            <a:extLst>
              <a:ext uri="{FF2B5EF4-FFF2-40B4-BE49-F238E27FC236}">
                <a16:creationId xmlns:a16="http://schemas.microsoft.com/office/drawing/2014/main" id="{070D0588-EB8A-52EF-1664-0FF2660CF0E0}"/>
              </a:ext>
            </a:extLst>
          </p:cNvPr>
          <p:cNvSpPr>
            <a:spLocks noGrp="1"/>
          </p:cNvSpPr>
          <p:nvPr>
            <p:ph type="title"/>
          </p:nvPr>
        </p:nvSpPr>
        <p:spPr>
          <a:xfrm>
            <a:off x="838200" y="422879"/>
            <a:ext cx="10515600" cy="993674"/>
          </a:xfrm>
        </p:spPr>
        <p:txBody>
          <a:bodyPr>
            <a:normAutofit/>
          </a:bodyPr>
          <a:lstStyle/>
          <a:p>
            <a:r>
              <a:rPr lang="es-CL" sz="2800" b="1">
                <a:solidFill>
                  <a:srgbClr val="00B050"/>
                </a:solidFill>
                <a:latin typeface="Poppins" panose="00000500000000000000" pitchFamily="2" charset="0"/>
                <a:cs typeface="Poppins" panose="00000500000000000000" pitchFamily="2" charset="0"/>
              </a:rPr>
              <a:t>Marcaciones</a:t>
            </a:r>
            <a:br>
              <a:rPr lang="es-CL" sz="2800" b="1">
                <a:solidFill>
                  <a:srgbClr val="00B050"/>
                </a:solidFill>
                <a:latin typeface="Poppins" panose="00000500000000000000" pitchFamily="2" charset="0"/>
                <a:cs typeface="Poppins" panose="00000500000000000000" pitchFamily="2" charset="0"/>
              </a:rPr>
            </a:br>
            <a:r>
              <a:rPr lang="es-CL" sz="1800" b="1">
                <a:solidFill>
                  <a:srgbClr val="595959"/>
                </a:solidFill>
                <a:latin typeface="Poppins" panose="00000500000000000000" pitchFamily="2" charset="0"/>
                <a:cs typeface="Poppins" panose="00000500000000000000" pitchFamily="2" charset="0"/>
              </a:rPr>
              <a:t>Paso a paso </a:t>
            </a:r>
            <a:r>
              <a:rPr lang="es-CL" sz="1800">
                <a:solidFill>
                  <a:srgbClr val="595959"/>
                </a:solidFill>
                <a:latin typeface="Poppins" panose="00000500000000000000" pitchFamily="2" charset="0"/>
                <a:cs typeface="Poppins" panose="00000500000000000000" pitchFamily="2" charset="0"/>
              </a:rPr>
              <a:t>/ </a:t>
            </a:r>
            <a:r>
              <a:rPr lang="es-CL" sz="1600">
                <a:solidFill>
                  <a:srgbClr val="595959"/>
                </a:solidFill>
                <a:latin typeface="Poppins" panose="00000500000000000000" pitchFamily="2" charset="0"/>
                <a:cs typeface="Poppins" panose="00000500000000000000" pitchFamily="2" charset="0"/>
              </a:rPr>
              <a:t>Marcación App Móvil</a:t>
            </a:r>
            <a:endParaRPr lang="es-CL" sz="1600">
              <a:solidFill>
                <a:srgbClr val="595959"/>
              </a:solidFill>
              <a:highlight>
                <a:srgbClr val="FFFF00"/>
              </a:highlight>
            </a:endParaRPr>
          </a:p>
        </p:txBody>
      </p:sp>
      <p:sp>
        <p:nvSpPr>
          <p:cNvPr id="7" name="CuadroTexto 6">
            <a:extLst>
              <a:ext uri="{FF2B5EF4-FFF2-40B4-BE49-F238E27FC236}">
                <a16:creationId xmlns:a16="http://schemas.microsoft.com/office/drawing/2014/main" id="{830AD4B5-E3BC-D081-5EE6-B38EAECFC54B}"/>
              </a:ext>
            </a:extLst>
          </p:cNvPr>
          <p:cNvSpPr txBox="1"/>
          <p:nvPr/>
        </p:nvSpPr>
        <p:spPr>
          <a:xfrm>
            <a:off x="838199" y="1416553"/>
            <a:ext cx="10226040" cy="646331"/>
          </a:xfrm>
          <a:prstGeom prst="rect">
            <a:avLst/>
          </a:prstGeom>
          <a:noFill/>
        </p:spPr>
        <p:txBody>
          <a:bodyPr wrap="square">
            <a:spAutoFit/>
          </a:bodyPr>
          <a:lstStyle/>
          <a:p>
            <a:pPr algn="just"/>
            <a:r>
              <a:rPr lang="es-MX" sz="1200">
                <a:solidFill>
                  <a:srgbClr val="595959"/>
                </a:solidFill>
                <a:latin typeface="Poppins" panose="00000500000000000000" pitchFamily="2" charset="0"/>
                <a:cs typeface="Poppins" panose="00000500000000000000" pitchFamily="2" charset="0"/>
              </a:rPr>
              <a:t>Cuando hayas descargado la app, deberán ingresar las credencial correspondientes a tu usuario. Al app te preguntará si autorizas el envío de notificaciones; acá la recomendación es que haga clic en “Permitir” para no entorpecer las comunicaciones propias del módulo. Luego de lo anterior, la app te llevará al inicio de la plataforma, medio para ir al módulo de Asistencia.</a:t>
            </a:r>
          </a:p>
        </p:txBody>
      </p:sp>
      <p:pic>
        <p:nvPicPr>
          <p:cNvPr id="2" name="Gráfico 1" descr="Smartphone con relleno sólido">
            <a:extLst>
              <a:ext uri="{FF2B5EF4-FFF2-40B4-BE49-F238E27FC236}">
                <a16:creationId xmlns:a16="http://schemas.microsoft.com/office/drawing/2014/main" id="{1E55BBC6-9D92-785C-6C86-B45CD164DA5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542271" y="513952"/>
            <a:ext cx="811529" cy="811529"/>
          </a:xfrm>
          <a:prstGeom prst="rect">
            <a:avLst/>
          </a:prstGeom>
        </p:spPr>
      </p:pic>
      <p:pic>
        <p:nvPicPr>
          <p:cNvPr id="5" name="Imagen 4">
            <a:extLst>
              <a:ext uri="{FF2B5EF4-FFF2-40B4-BE49-F238E27FC236}">
                <a16:creationId xmlns:a16="http://schemas.microsoft.com/office/drawing/2014/main" id="{82A0814D-F8C6-C0CB-7765-56AE0FDF2CDF}"/>
              </a:ext>
            </a:extLst>
          </p:cNvPr>
          <p:cNvPicPr>
            <a:picLocks noChangeAspect="1"/>
          </p:cNvPicPr>
          <p:nvPr/>
        </p:nvPicPr>
        <p:blipFill>
          <a:blip r:embed="rId4"/>
          <a:stretch>
            <a:fillRect/>
          </a:stretch>
        </p:blipFill>
        <p:spPr>
          <a:xfrm>
            <a:off x="1404264" y="2180943"/>
            <a:ext cx="2674062" cy="4461463"/>
          </a:xfrm>
          <a:prstGeom prst="rect">
            <a:avLst/>
          </a:prstGeom>
        </p:spPr>
      </p:pic>
      <p:pic>
        <p:nvPicPr>
          <p:cNvPr id="6" name="Imagen 5" descr="Interfaz de usuario gráfica, Texto, Aplicación, Chat o mensaje de texto&#10;&#10;El contenido generado por IA puede ser incorrecto.">
            <a:extLst>
              <a:ext uri="{FF2B5EF4-FFF2-40B4-BE49-F238E27FC236}">
                <a16:creationId xmlns:a16="http://schemas.microsoft.com/office/drawing/2014/main" id="{A296A565-2049-2C51-BE9D-67079E4B98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8814" y="2180943"/>
            <a:ext cx="2294374" cy="4461637"/>
          </a:xfrm>
          <a:prstGeom prst="rect">
            <a:avLst/>
          </a:prstGeom>
        </p:spPr>
      </p:pic>
      <p:pic>
        <p:nvPicPr>
          <p:cNvPr id="9" name="Imagen 8" descr="Interfaz de usuario gráfica, Texto, Aplicación&#10;&#10;El contenido generado por IA puede ser incorrecto.">
            <a:extLst>
              <a:ext uri="{FF2B5EF4-FFF2-40B4-BE49-F238E27FC236}">
                <a16:creationId xmlns:a16="http://schemas.microsoft.com/office/drawing/2014/main" id="{74E9FB81-5E42-7656-DD0C-EA0A63436B3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13676" y="2180768"/>
            <a:ext cx="2294374" cy="4461638"/>
          </a:xfrm>
          <a:prstGeom prst="rect">
            <a:avLst/>
          </a:prstGeom>
        </p:spPr>
      </p:pic>
      <p:sp>
        <p:nvSpPr>
          <p:cNvPr id="8" name="Rectángulo: esquinas redondeadas 7">
            <a:extLst>
              <a:ext uri="{FF2B5EF4-FFF2-40B4-BE49-F238E27FC236}">
                <a16:creationId xmlns:a16="http://schemas.microsoft.com/office/drawing/2014/main" id="{4E230B9E-4CB3-789F-4D94-036081E6CC58}"/>
              </a:ext>
            </a:extLst>
          </p:cNvPr>
          <p:cNvSpPr/>
          <p:nvPr/>
        </p:nvSpPr>
        <p:spPr>
          <a:xfrm>
            <a:off x="1404264" y="2188246"/>
            <a:ext cx="2674061" cy="4461463"/>
          </a:xfrm>
          <a:prstGeom prst="roundRect">
            <a:avLst>
              <a:gd name="adj" fmla="val 0"/>
            </a:avLst>
          </a:prstGeom>
          <a:noFill/>
          <a:ln w="19050"/>
        </p:spPr>
        <p:style>
          <a:lnRef idx="2">
            <a:schemeClr val="accent6"/>
          </a:lnRef>
          <a:fillRef idx="1">
            <a:schemeClr val="lt1"/>
          </a:fillRef>
          <a:effectRef idx="0">
            <a:schemeClr val="accent6"/>
          </a:effectRef>
          <a:fontRef idx="minor">
            <a:schemeClr val="dk1"/>
          </a:fontRef>
        </p:style>
        <p:txBody>
          <a:bodyPr rtlCol="0" anchor="ctr"/>
          <a:lstStyle/>
          <a:p>
            <a:pPr algn="ctr"/>
            <a:endParaRPr lang="es-CL"/>
          </a:p>
        </p:txBody>
      </p:sp>
      <p:sp>
        <p:nvSpPr>
          <p:cNvPr id="10" name="Rectángulo: esquinas redondeadas 9">
            <a:extLst>
              <a:ext uri="{FF2B5EF4-FFF2-40B4-BE49-F238E27FC236}">
                <a16:creationId xmlns:a16="http://schemas.microsoft.com/office/drawing/2014/main" id="{5625CC83-DC51-B41E-ADE2-F22FD202493E}"/>
              </a:ext>
            </a:extLst>
          </p:cNvPr>
          <p:cNvSpPr/>
          <p:nvPr/>
        </p:nvSpPr>
        <p:spPr>
          <a:xfrm>
            <a:off x="4948814" y="2180769"/>
            <a:ext cx="2294374" cy="4461637"/>
          </a:xfrm>
          <a:prstGeom prst="roundRect">
            <a:avLst>
              <a:gd name="adj" fmla="val 0"/>
            </a:avLst>
          </a:prstGeom>
          <a:noFill/>
          <a:ln w="19050"/>
        </p:spPr>
        <p:style>
          <a:lnRef idx="2">
            <a:schemeClr val="accent6"/>
          </a:lnRef>
          <a:fillRef idx="1">
            <a:schemeClr val="lt1"/>
          </a:fillRef>
          <a:effectRef idx="0">
            <a:schemeClr val="accent6"/>
          </a:effectRef>
          <a:fontRef idx="minor">
            <a:schemeClr val="dk1"/>
          </a:fontRef>
        </p:style>
        <p:txBody>
          <a:bodyPr rtlCol="0" anchor="ctr"/>
          <a:lstStyle/>
          <a:p>
            <a:pPr algn="ctr"/>
            <a:endParaRPr lang="es-CL"/>
          </a:p>
        </p:txBody>
      </p:sp>
      <p:sp>
        <p:nvSpPr>
          <p:cNvPr id="11" name="Rectángulo: esquinas redondeadas 10">
            <a:extLst>
              <a:ext uri="{FF2B5EF4-FFF2-40B4-BE49-F238E27FC236}">
                <a16:creationId xmlns:a16="http://schemas.microsoft.com/office/drawing/2014/main" id="{233CDB14-A145-575E-AC06-3AA75DD2C187}"/>
              </a:ext>
            </a:extLst>
          </p:cNvPr>
          <p:cNvSpPr/>
          <p:nvPr/>
        </p:nvSpPr>
        <p:spPr>
          <a:xfrm>
            <a:off x="8113677" y="2188247"/>
            <a:ext cx="2294374" cy="4459872"/>
          </a:xfrm>
          <a:prstGeom prst="roundRect">
            <a:avLst>
              <a:gd name="adj" fmla="val 0"/>
            </a:avLst>
          </a:prstGeom>
          <a:noFill/>
          <a:ln w="19050"/>
        </p:spPr>
        <p:style>
          <a:lnRef idx="2">
            <a:schemeClr val="accent6"/>
          </a:lnRef>
          <a:fillRef idx="1">
            <a:schemeClr val="lt1"/>
          </a:fillRef>
          <a:effectRef idx="0">
            <a:schemeClr val="accent6"/>
          </a:effectRef>
          <a:fontRef idx="minor">
            <a:schemeClr val="dk1"/>
          </a:fontRef>
        </p:style>
        <p:txBody>
          <a:bodyPr rtlCol="0" anchor="ctr"/>
          <a:lstStyle/>
          <a:p>
            <a:pPr algn="ctr"/>
            <a:endParaRPr lang="es-CL"/>
          </a:p>
        </p:txBody>
      </p:sp>
      <p:pic>
        <p:nvPicPr>
          <p:cNvPr id="13" name="Gráfico 12" descr="Signo de intercalación hacia la derecha con relleno sólido">
            <a:extLst>
              <a:ext uri="{FF2B5EF4-FFF2-40B4-BE49-F238E27FC236}">
                <a16:creationId xmlns:a16="http://schemas.microsoft.com/office/drawing/2014/main" id="{B695D29B-EDEF-CEEE-7870-66074A1AEE3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181458" y="4086072"/>
            <a:ext cx="664221" cy="664221"/>
          </a:xfrm>
          <a:prstGeom prst="rect">
            <a:avLst/>
          </a:prstGeom>
        </p:spPr>
      </p:pic>
      <p:pic>
        <p:nvPicPr>
          <p:cNvPr id="14" name="Gráfico 13" descr="Signo de intercalación hacia la derecha con relleno sólido">
            <a:extLst>
              <a:ext uri="{FF2B5EF4-FFF2-40B4-BE49-F238E27FC236}">
                <a16:creationId xmlns:a16="http://schemas.microsoft.com/office/drawing/2014/main" id="{B56EA66D-51F6-644F-D927-C049F8BFFFE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346321" y="4079476"/>
            <a:ext cx="664221" cy="664221"/>
          </a:xfrm>
          <a:prstGeom prst="rect">
            <a:avLst/>
          </a:prstGeom>
        </p:spPr>
      </p:pic>
    </p:spTree>
    <p:extLst>
      <p:ext uri="{BB962C8B-B14F-4D97-AF65-F5344CB8AC3E}">
        <p14:creationId xmlns:p14="http://schemas.microsoft.com/office/powerpoint/2010/main" val="23298557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B3034E-4007-691A-1172-8366BA22E2A9}"/>
            </a:ext>
          </a:extLst>
        </p:cNvPr>
        <p:cNvGrpSpPr/>
        <p:nvPr/>
      </p:nvGrpSpPr>
      <p:grpSpPr>
        <a:xfrm>
          <a:off x="0" y="0"/>
          <a:ext cx="0" cy="0"/>
          <a:chOff x="0" y="0"/>
          <a:chExt cx="0" cy="0"/>
        </a:xfrm>
      </p:grpSpPr>
      <p:sp>
        <p:nvSpPr>
          <p:cNvPr id="4" name="Título 1">
            <a:extLst>
              <a:ext uri="{FF2B5EF4-FFF2-40B4-BE49-F238E27FC236}">
                <a16:creationId xmlns:a16="http://schemas.microsoft.com/office/drawing/2014/main" id="{E7B47C71-55E3-ED04-395C-0417D0D23198}"/>
              </a:ext>
            </a:extLst>
          </p:cNvPr>
          <p:cNvSpPr>
            <a:spLocks noGrp="1"/>
          </p:cNvSpPr>
          <p:nvPr>
            <p:ph type="title"/>
          </p:nvPr>
        </p:nvSpPr>
        <p:spPr>
          <a:xfrm>
            <a:off x="838200" y="422879"/>
            <a:ext cx="10515600" cy="993674"/>
          </a:xfrm>
        </p:spPr>
        <p:txBody>
          <a:bodyPr>
            <a:normAutofit/>
          </a:bodyPr>
          <a:lstStyle/>
          <a:p>
            <a:r>
              <a:rPr lang="es-CL" sz="2800" b="1">
                <a:solidFill>
                  <a:srgbClr val="00B050"/>
                </a:solidFill>
                <a:latin typeface="Poppins" panose="00000500000000000000" pitchFamily="2" charset="0"/>
                <a:cs typeface="Poppins" panose="00000500000000000000" pitchFamily="2" charset="0"/>
              </a:rPr>
              <a:t>Marcaciones</a:t>
            </a:r>
            <a:br>
              <a:rPr lang="es-CL" sz="2800" b="1">
                <a:solidFill>
                  <a:srgbClr val="00B050"/>
                </a:solidFill>
                <a:latin typeface="Poppins" panose="00000500000000000000" pitchFamily="2" charset="0"/>
                <a:cs typeface="Poppins" panose="00000500000000000000" pitchFamily="2" charset="0"/>
              </a:rPr>
            </a:br>
            <a:r>
              <a:rPr lang="es-CL" sz="1800" b="1">
                <a:solidFill>
                  <a:srgbClr val="595959"/>
                </a:solidFill>
                <a:latin typeface="Poppins" panose="00000500000000000000" pitchFamily="2" charset="0"/>
                <a:cs typeface="Poppins" panose="00000500000000000000" pitchFamily="2" charset="0"/>
              </a:rPr>
              <a:t>Paso a paso </a:t>
            </a:r>
            <a:r>
              <a:rPr lang="es-CL" sz="1800">
                <a:solidFill>
                  <a:srgbClr val="595959"/>
                </a:solidFill>
                <a:latin typeface="Poppins" panose="00000500000000000000" pitchFamily="2" charset="0"/>
                <a:cs typeface="Poppins" panose="00000500000000000000" pitchFamily="2" charset="0"/>
              </a:rPr>
              <a:t>/ </a:t>
            </a:r>
            <a:r>
              <a:rPr lang="es-CL" sz="1600">
                <a:solidFill>
                  <a:srgbClr val="595959"/>
                </a:solidFill>
                <a:latin typeface="Poppins" panose="00000500000000000000" pitchFamily="2" charset="0"/>
                <a:cs typeface="Poppins" panose="00000500000000000000" pitchFamily="2" charset="0"/>
              </a:rPr>
              <a:t>Marcación App Móvil</a:t>
            </a:r>
            <a:endParaRPr lang="es-CL" sz="1600">
              <a:solidFill>
                <a:srgbClr val="595959"/>
              </a:solidFill>
              <a:highlight>
                <a:srgbClr val="FFFF00"/>
              </a:highlight>
            </a:endParaRPr>
          </a:p>
        </p:txBody>
      </p:sp>
      <p:sp>
        <p:nvSpPr>
          <p:cNvPr id="7" name="CuadroTexto 6">
            <a:extLst>
              <a:ext uri="{FF2B5EF4-FFF2-40B4-BE49-F238E27FC236}">
                <a16:creationId xmlns:a16="http://schemas.microsoft.com/office/drawing/2014/main" id="{BE674C1D-DF3B-10E5-B083-0D909A7A1CA6}"/>
              </a:ext>
            </a:extLst>
          </p:cNvPr>
          <p:cNvSpPr txBox="1"/>
          <p:nvPr/>
        </p:nvSpPr>
        <p:spPr>
          <a:xfrm>
            <a:off x="838199" y="1416553"/>
            <a:ext cx="10111741" cy="1569660"/>
          </a:xfrm>
          <a:prstGeom prst="rect">
            <a:avLst/>
          </a:prstGeom>
          <a:noFill/>
        </p:spPr>
        <p:txBody>
          <a:bodyPr wrap="square">
            <a:spAutoFit/>
          </a:bodyPr>
          <a:lstStyle/>
          <a:p>
            <a:pPr algn="just"/>
            <a:r>
              <a:rPr lang="es-MX" sz="1200">
                <a:solidFill>
                  <a:srgbClr val="595959"/>
                </a:solidFill>
                <a:latin typeface="Poppins" panose="00000500000000000000" pitchFamily="2" charset="0"/>
                <a:cs typeface="Poppins" panose="00000500000000000000" pitchFamily="2" charset="0"/>
              </a:rPr>
              <a:t>Una vez en el módulo de Asistencia podrás realizar lo siguiente:</a:t>
            </a:r>
          </a:p>
          <a:p>
            <a:pPr marL="171450" indent="-171450" algn="just">
              <a:buFont typeface="Arial" panose="020B0604020202020204" pitchFamily="34" charset="0"/>
              <a:buChar char="•"/>
            </a:pPr>
            <a:r>
              <a:rPr lang="es-MX" sz="1200">
                <a:solidFill>
                  <a:srgbClr val="595959"/>
                </a:solidFill>
                <a:latin typeface="Poppins" panose="00000500000000000000" pitchFamily="2" charset="0"/>
                <a:cs typeface="Poppins" panose="00000500000000000000" pitchFamily="2" charset="0"/>
              </a:rPr>
              <a:t>Marcaciones</a:t>
            </a:r>
          </a:p>
          <a:p>
            <a:pPr marL="171450" indent="-171450" algn="just">
              <a:buFont typeface="Arial" panose="020B0604020202020204" pitchFamily="34" charset="0"/>
              <a:buChar char="•"/>
            </a:pPr>
            <a:r>
              <a:rPr lang="es-MX" sz="1200">
                <a:solidFill>
                  <a:srgbClr val="595959"/>
                </a:solidFill>
                <a:latin typeface="Poppins" panose="00000500000000000000" pitchFamily="2" charset="0"/>
                <a:cs typeface="Poppins" panose="00000500000000000000" pitchFamily="2" charset="0"/>
              </a:rPr>
              <a:t>Crear solicitudes</a:t>
            </a:r>
          </a:p>
          <a:p>
            <a:pPr marL="171450" indent="-171450" algn="just">
              <a:buFont typeface="Arial" panose="020B0604020202020204" pitchFamily="34" charset="0"/>
              <a:buChar char="•"/>
            </a:pPr>
            <a:r>
              <a:rPr lang="es-MX" sz="1200">
                <a:solidFill>
                  <a:srgbClr val="595959"/>
                </a:solidFill>
                <a:latin typeface="Poppins" panose="00000500000000000000" pitchFamily="2" charset="0"/>
                <a:cs typeface="Poppins" panose="00000500000000000000" pitchFamily="2" charset="0"/>
              </a:rPr>
              <a:t>Seguimiento de solicitudes</a:t>
            </a:r>
          </a:p>
          <a:p>
            <a:pPr algn="just"/>
            <a:endParaRPr lang="es-MX" sz="1200">
              <a:solidFill>
                <a:srgbClr val="595959"/>
              </a:solidFill>
              <a:latin typeface="Poppins" panose="00000500000000000000" pitchFamily="2" charset="0"/>
              <a:cs typeface="Poppins" panose="00000500000000000000" pitchFamily="2" charset="0"/>
            </a:endParaRPr>
          </a:p>
          <a:p>
            <a:pPr algn="just"/>
            <a:r>
              <a:rPr lang="es-MX" sz="1200">
                <a:solidFill>
                  <a:srgbClr val="595959"/>
                </a:solidFill>
                <a:latin typeface="Poppins" panose="00000500000000000000" pitchFamily="2" charset="0"/>
                <a:cs typeface="Poppins" panose="00000500000000000000" pitchFamily="2" charset="0"/>
              </a:rPr>
              <a:t>En este caso, para realizar un registro debes seleccionar la primera opción “Marcar asistencia”, allí; dependiendo del turno asignado, se podrán visualizar las opciones de Entra/Salida. Para guiar al usuario, la plataforma inactiva las opciones que no aplican, es decir, para este ejemplo (imagen) deshabilita la </a:t>
            </a:r>
            <a:r>
              <a:rPr lang="es-MX" sz="1200" i="1">
                <a:solidFill>
                  <a:srgbClr val="595959"/>
                </a:solidFill>
                <a:latin typeface="Poppins" panose="00000500000000000000" pitchFamily="2" charset="0"/>
                <a:cs typeface="Poppins" panose="00000500000000000000" pitchFamily="2" charset="0"/>
              </a:rPr>
              <a:t>Salida</a:t>
            </a:r>
            <a:r>
              <a:rPr lang="es-MX" sz="1200">
                <a:solidFill>
                  <a:srgbClr val="595959"/>
                </a:solidFill>
                <a:latin typeface="Poppins" panose="00000500000000000000" pitchFamily="2" charset="0"/>
                <a:cs typeface="Poppins" panose="00000500000000000000" pitchFamily="2" charset="0"/>
              </a:rPr>
              <a:t> si aún no se marca la </a:t>
            </a:r>
            <a:r>
              <a:rPr lang="es-MX" sz="1200" i="1">
                <a:solidFill>
                  <a:srgbClr val="595959"/>
                </a:solidFill>
                <a:latin typeface="Poppins" panose="00000500000000000000" pitchFamily="2" charset="0"/>
                <a:cs typeface="Poppins" panose="00000500000000000000" pitchFamily="2" charset="0"/>
              </a:rPr>
              <a:t>Entrada </a:t>
            </a:r>
            <a:r>
              <a:rPr lang="es-MX" sz="1200">
                <a:solidFill>
                  <a:srgbClr val="595959"/>
                </a:solidFill>
                <a:latin typeface="Poppins" panose="00000500000000000000" pitchFamily="2" charset="0"/>
                <a:cs typeface="Poppins" panose="00000500000000000000" pitchFamily="2" charset="0"/>
              </a:rPr>
              <a:t>y viceversa. </a:t>
            </a:r>
          </a:p>
        </p:txBody>
      </p:sp>
      <p:pic>
        <p:nvPicPr>
          <p:cNvPr id="2" name="Gráfico 1" descr="Smartphone con relleno sólido">
            <a:extLst>
              <a:ext uri="{FF2B5EF4-FFF2-40B4-BE49-F238E27FC236}">
                <a16:creationId xmlns:a16="http://schemas.microsoft.com/office/drawing/2014/main" id="{812D0816-ACEA-FC34-0E43-010C5A61EFC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542271" y="513952"/>
            <a:ext cx="811529" cy="811529"/>
          </a:xfrm>
          <a:prstGeom prst="rect">
            <a:avLst/>
          </a:prstGeom>
        </p:spPr>
      </p:pic>
      <p:pic>
        <p:nvPicPr>
          <p:cNvPr id="11" name="Imagen 10" descr="Interfaz de usuario gráfica, Texto, Aplicación, Correo electrónico&#10;&#10;El contenido generado por IA puede ser incorrecto.">
            <a:extLst>
              <a:ext uri="{FF2B5EF4-FFF2-40B4-BE49-F238E27FC236}">
                <a16:creationId xmlns:a16="http://schemas.microsoft.com/office/drawing/2014/main" id="{DBC93C59-6E50-A184-511C-AEE40B1C68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4282" y="3097896"/>
            <a:ext cx="1591902" cy="3445039"/>
          </a:xfrm>
          <a:prstGeom prst="rect">
            <a:avLst/>
          </a:prstGeom>
        </p:spPr>
      </p:pic>
      <p:pic>
        <p:nvPicPr>
          <p:cNvPr id="13" name="Imagen 12" descr="Diagrama&#10;&#10;El contenido generado por IA puede ser incorrecto.">
            <a:extLst>
              <a:ext uri="{FF2B5EF4-FFF2-40B4-BE49-F238E27FC236}">
                <a16:creationId xmlns:a16="http://schemas.microsoft.com/office/drawing/2014/main" id="{594FEEF3-967F-021A-CDEC-E44FA4CEFB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17166" y="3097898"/>
            <a:ext cx="1591901" cy="3445037"/>
          </a:xfrm>
          <a:prstGeom prst="rect">
            <a:avLst/>
          </a:prstGeom>
        </p:spPr>
      </p:pic>
      <p:pic>
        <p:nvPicPr>
          <p:cNvPr id="15" name="Imagen 14" descr="Interfaz de usuario gráfica, Aplicación, Mapa&#10;&#10;El contenido generado por IA puede ser incorrecto.">
            <a:extLst>
              <a:ext uri="{FF2B5EF4-FFF2-40B4-BE49-F238E27FC236}">
                <a16:creationId xmlns:a16="http://schemas.microsoft.com/office/drawing/2014/main" id="{20552502-94C5-32EF-3404-2D3B26764F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00049" y="3097896"/>
            <a:ext cx="1591901" cy="3445037"/>
          </a:xfrm>
          <a:prstGeom prst="rect">
            <a:avLst/>
          </a:prstGeom>
        </p:spPr>
      </p:pic>
      <p:sp>
        <p:nvSpPr>
          <p:cNvPr id="22" name="CuadroTexto 21">
            <a:extLst>
              <a:ext uri="{FF2B5EF4-FFF2-40B4-BE49-F238E27FC236}">
                <a16:creationId xmlns:a16="http://schemas.microsoft.com/office/drawing/2014/main" id="{9FF5D408-AFA3-D348-99DC-705104832396}"/>
              </a:ext>
            </a:extLst>
          </p:cNvPr>
          <p:cNvSpPr txBox="1"/>
          <p:nvPr/>
        </p:nvSpPr>
        <p:spPr>
          <a:xfrm>
            <a:off x="9063990" y="4072205"/>
            <a:ext cx="2289810" cy="648385"/>
          </a:xfrm>
          <a:prstGeom prst="rect">
            <a:avLst/>
          </a:prstGeom>
          <a:noFill/>
        </p:spPr>
        <p:txBody>
          <a:bodyPr wrap="square" rtlCol="0">
            <a:spAutoFit/>
          </a:bodyPr>
          <a:lstStyle/>
          <a:p>
            <a:pPr algn="just"/>
            <a:r>
              <a:rPr lang="es-CL" sz="1200">
                <a:solidFill>
                  <a:srgbClr val="595959"/>
                </a:solidFill>
                <a:latin typeface="Poppins" panose="00000500000000000000" pitchFamily="2" charset="0"/>
                <a:cs typeface="Poppins" panose="00000500000000000000" pitchFamily="2" charset="0"/>
              </a:rPr>
              <a:t>Al igual que otras app, sólo preguntará una vez por la ubicación.</a:t>
            </a:r>
          </a:p>
        </p:txBody>
      </p:sp>
      <p:sp>
        <p:nvSpPr>
          <p:cNvPr id="23" name="Rectángulo: esquinas redondeadas 22">
            <a:extLst>
              <a:ext uri="{FF2B5EF4-FFF2-40B4-BE49-F238E27FC236}">
                <a16:creationId xmlns:a16="http://schemas.microsoft.com/office/drawing/2014/main" id="{325D5EDF-746C-D5B9-E2CE-5B63205BC790}"/>
              </a:ext>
            </a:extLst>
          </p:cNvPr>
          <p:cNvSpPr/>
          <p:nvPr/>
        </p:nvSpPr>
        <p:spPr>
          <a:xfrm>
            <a:off x="2934282" y="3097894"/>
            <a:ext cx="1591901" cy="3445039"/>
          </a:xfrm>
          <a:prstGeom prst="roundRect">
            <a:avLst>
              <a:gd name="adj" fmla="val 0"/>
            </a:avLst>
          </a:prstGeom>
          <a:noFill/>
          <a:ln w="19050"/>
        </p:spPr>
        <p:style>
          <a:lnRef idx="2">
            <a:schemeClr val="accent6"/>
          </a:lnRef>
          <a:fillRef idx="1">
            <a:schemeClr val="lt1"/>
          </a:fillRef>
          <a:effectRef idx="0">
            <a:schemeClr val="accent6"/>
          </a:effectRef>
          <a:fontRef idx="minor">
            <a:schemeClr val="dk1"/>
          </a:fontRef>
        </p:style>
        <p:txBody>
          <a:bodyPr rtlCol="0" anchor="ctr"/>
          <a:lstStyle/>
          <a:p>
            <a:pPr algn="ctr"/>
            <a:endParaRPr lang="es-CL"/>
          </a:p>
        </p:txBody>
      </p:sp>
      <p:sp>
        <p:nvSpPr>
          <p:cNvPr id="24" name="Rectángulo: esquinas redondeadas 23">
            <a:extLst>
              <a:ext uri="{FF2B5EF4-FFF2-40B4-BE49-F238E27FC236}">
                <a16:creationId xmlns:a16="http://schemas.microsoft.com/office/drawing/2014/main" id="{353D2542-93F9-8B45-89F3-A55B82A030A5}"/>
              </a:ext>
            </a:extLst>
          </p:cNvPr>
          <p:cNvSpPr/>
          <p:nvPr/>
        </p:nvSpPr>
        <p:spPr>
          <a:xfrm>
            <a:off x="5098118" y="3097894"/>
            <a:ext cx="1591901" cy="3445039"/>
          </a:xfrm>
          <a:prstGeom prst="roundRect">
            <a:avLst>
              <a:gd name="adj" fmla="val 0"/>
            </a:avLst>
          </a:prstGeom>
          <a:noFill/>
          <a:ln w="19050"/>
        </p:spPr>
        <p:style>
          <a:lnRef idx="2">
            <a:schemeClr val="accent6"/>
          </a:lnRef>
          <a:fillRef idx="1">
            <a:schemeClr val="lt1"/>
          </a:fillRef>
          <a:effectRef idx="0">
            <a:schemeClr val="accent6"/>
          </a:effectRef>
          <a:fontRef idx="minor">
            <a:schemeClr val="dk1"/>
          </a:fontRef>
        </p:style>
        <p:txBody>
          <a:bodyPr rtlCol="0" anchor="ctr"/>
          <a:lstStyle/>
          <a:p>
            <a:pPr algn="ctr"/>
            <a:endParaRPr lang="es-CL"/>
          </a:p>
        </p:txBody>
      </p:sp>
      <p:sp>
        <p:nvSpPr>
          <p:cNvPr id="25" name="Rectángulo: esquinas redondeadas 24">
            <a:extLst>
              <a:ext uri="{FF2B5EF4-FFF2-40B4-BE49-F238E27FC236}">
                <a16:creationId xmlns:a16="http://schemas.microsoft.com/office/drawing/2014/main" id="{0BCCBCAE-6F34-6240-97B0-4070EE4B8B7B}"/>
              </a:ext>
            </a:extLst>
          </p:cNvPr>
          <p:cNvSpPr/>
          <p:nvPr/>
        </p:nvSpPr>
        <p:spPr>
          <a:xfrm>
            <a:off x="7300049" y="3097898"/>
            <a:ext cx="1591901" cy="3445035"/>
          </a:xfrm>
          <a:prstGeom prst="roundRect">
            <a:avLst>
              <a:gd name="adj" fmla="val 0"/>
            </a:avLst>
          </a:prstGeom>
          <a:noFill/>
          <a:ln w="19050"/>
        </p:spPr>
        <p:style>
          <a:lnRef idx="2">
            <a:schemeClr val="accent6"/>
          </a:lnRef>
          <a:fillRef idx="1">
            <a:schemeClr val="lt1"/>
          </a:fillRef>
          <a:effectRef idx="0">
            <a:schemeClr val="accent6"/>
          </a:effectRef>
          <a:fontRef idx="minor">
            <a:schemeClr val="dk1"/>
          </a:fontRef>
        </p:style>
        <p:txBody>
          <a:bodyPr rtlCol="0" anchor="ctr"/>
          <a:lstStyle/>
          <a:p>
            <a:pPr algn="ctr"/>
            <a:endParaRPr lang="es-CL"/>
          </a:p>
        </p:txBody>
      </p:sp>
      <p:pic>
        <p:nvPicPr>
          <p:cNvPr id="26" name="Gráfico 25" descr="Signo de intercalación hacia la derecha con relleno sólido">
            <a:extLst>
              <a:ext uri="{FF2B5EF4-FFF2-40B4-BE49-F238E27FC236}">
                <a16:creationId xmlns:a16="http://schemas.microsoft.com/office/drawing/2014/main" id="{5285BA8E-FB8F-5DEE-C01C-BF40A6CF99F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547231" y="4449908"/>
            <a:ext cx="541363" cy="541363"/>
          </a:xfrm>
          <a:prstGeom prst="rect">
            <a:avLst/>
          </a:prstGeom>
        </p:spPr>
      </p:pic>
      <p:pic>
        <p:nvPicPr>
          <p:cNvPr id="27" name="Gráfico 26" descr="Signo de intercalación hacia la derecha con relleno sólido">
            <a:extLst>
              <a:ext uri="{FF2B5EF4-FFF2-40B4-BE49-F238E27FC236}">
                <a16:creationId xmlns:a16="http://schemas.microsoft.com/office/drawing/2014/main" id="{386308CD-CCD1-736E-2288-44075042EED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724352" y="4449908"/>
            <a:ext cx="541363" cy="541363"/>
          </a:xfrm>
          <a:prstGeom prst="rect">
            <a:avLst/>
          </a:prstGeom>
        </p:spPr>
      </p:pic>
    </p:spTree>
    <p:extLst>
      <p:ext uri="{BB962C8B-B14F-4D97-AF65-F5344CB8AC3E}">
        <p14:creationId xmlns:p14="http://schemas.microsoft.com/office/powerpoint/2010/main" val="35582365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042A1E-946C-2C07-24FA-0B674960C1E9}"/>
            </a:ext>
          </a:extLst>
        </p:cNvPr>
        <p:cNvGrpSpPr/>
        <p:nvPr/>
      </p:nvGrpSpPr>
      <p:grpSpPr>
        <a:xfrm>
          <a:off x="0" y="0"/>
          <a:ext cx="0" cy="0"/>
          <a:chOff x="0" y="0"/>
          <a:chExt cx="0" cy="0"/>
        </a:xfrm>
      </p:grpSpPr>
      <p:sp>
        <p:nvSpPr>
          <p:cNvPr id="4" name="Título 1">
            <a:extLst>
              <a:ext uri="{FF2B5EF4-FFF2-40B4-BE49-F238E27FC236}">
                <a16:creationId xmlns:a16="http://schemas.microsoft.com/office/drawing/2014/main" id="{3DA7F531-7B4B-2B64-8B4E-71425BA2DA53}"/>
              </a:ext>
            </a:extLst>
          </p:cNvPr>
          <p:cNvSpPr>
            <a:spLocks noGrp="1"/>
          </p:cNvSpPr>
          <p:nvPr>
            <p:ph type="title"/>
          </p:nvPr>
        </p:nvSpPr>
        <p:spPr>
          <a:xfrm>
            <a:off x="838200" y="422879"/>
            <a:ext cx="10515600" cy="993674"/>
          </a:xfrm>
        </p:spPr>
        <p:txBody>
          <a:bodyPr>
            <a:normAutofit/>
          </a:bodyPr>
          <a:lstStyle/>
          <a:p>
            <a:r>
              <a:rPr lang="es-CL" sz="2800" b="1">
                <a:solidFill>
                  <a:srgbClr val="00B050"/>
                </a:solidFill>
                <a:latin typeface="Poppins" panose="00000500000000000000" pitchFamily="2" charset="0"/>
                <a:cs typeface="Poppins" panose="00000500000000000000" pitchFamily="2" charset="0"/>
              </a:rPr>
              <a:t>Marcaciones</a:t>
            </a:r>
            <a:br>
              <a:rPr lang="es-CL" sz="2800" b="1">
                <a:solidFill>
                  <a:srgbClr val="00B050"/>
                </a:solidFill>
                <a:latin typeface="Poppins" panose="00000500000000000000" pitchFamily="2" charset="0"/>
                <a:cs typeface="Poppins" panose="00000500000000000000" pitchFamily="2" charset="0"/>
              </a:rPr>
            </a:br>
            <a:r>
              <a:rPr lang="es-CL" sz="1800" b="1">
                <a:solidFill>
                  <a:srgbClr val="595959"/>
                </a:solidFill>
                <a:latin typeface="Poppins" panose="00000500000000000000" pitchFamily="2" charset="0"/>
                <a:cs typeface="Poppins" panose="00000500000000000000" pitchFamily="2" charset="0"/>
              </a:rPr>
              <a:t>Paso a paso </a:t>
            </a:r>
            <a:r>
              <a:rPr lang="es-CL" sz="1800">
                <a:solidFill>
                  <a:srgbClr val="595959"/>
                </a:solidFill>
                <a:latin typeface="Poppins" panose="00000500000000000000" pitchFamily="2" charset="0"/>
                <a:cs typeface="Poppins" panose="00000500000000000000" pitchFamily="2" charset="0"/>
              </a:rPr>
              <a:t>/ </a:t>
            </a:r>
            <a:r>
              <a:rPr lang="es-CL" sz="1600">
                <a:solidFill>
                  <a:srgbClr val="595959"/>
                </a:solidFill>
                <a:latin typeface="Poppins" panose="00000500000000000000" pitchFamily="2" charset="0"/>
                <a:cs typeface="Poppins" panose="00000500000000000000" pitchFamily="2" charset="0"/>
              </a:rPr>
              <a:t>Marcación App Móvil</a:t>
            </a:r>
            <a:endParaRPr lang="es-CL" sz="1600">
              <a:solidFill>
                <a:srgbClr val="595959"/>
              </a:solidFill>
              <a:highlight>
                <a:srgbClr val="FFFF00"/>
              </a:highlight>
            </a:endParaRPr>
          </a:p>
        </p:txBody>
      </p:sp>
      <p:sp>
        <p:nvSpPr>
          <p:cNvPr id="7" name="CuadroTexto 6">
            <a:extLst>
              <a:ext uri="{FF2B5EF4-FFF2-40B4-BE49-F238E27FC236}">
                <a16:creationId xmlns:a16="http://schemas.microsoft.com/office/drawing/2014/main" id="{0F657648-DC66-65EC-3E5F-528F86FDB55C}"/>
              </a:ext>
            </a:extLst>
          </p:cNvPr>
          <p:cNvSpPr txBox="1"/>
          <p:nvPr/>
        </p:nvSpPr>
        <p:spPr>
          <a:xfrm>
            <a:off x="838200" y="1416553"/>
            <a:ext cx="10226040" cy="646331"/>
          </a:xfrm>
          <a:prstGeom prst="rect">
            <a:avLst/>
          </a:prstGeom>
          <a:noFill/>
        </p:spPr>
        <p:txBody>
          <a:bodyPr wrap="square">
            <a:spAutoFit/>
          </a:bodyPr>
          <a:lstStyle/>
          <a:p>
            <a:pPr algn="just"/>
            <a:r>
              <a:rPr lang="es-MX" sz="1200">
                <a:solidFill>
                  <a:srgbClr val="595959"/>
                </a:solidFill>
                <a:latin typeface="Poppins" panose="00000500000000000000" pitchFamily="2" charset="0"/>
                <a:cs typeface="Poppins" panose="00000500000000000000" pitchFamily="2" charset="0"/>
              </a:rPr>
              <a:t>Luego de confirmar el paso anterior, se podrá visualizar a priori la ubicación del registro de la marca. Al confirmar la </a:t>
            </a:r>
            <a:r>
              <a:rPr lang="es-MX" sz="1200" i="1">
                <a:solidFill>
                  <a:srgbClr val="595959"/>
                </a:solidFill>
                <a:latin typeface="Poppins" panose="00000500000000000000" pitchFamily="2" charset="0"/>
                <a:cs typeface="Poppins" panose="00000500000000000000" pitchFamily="2" charset="0"/>
              </a:rPr>
              <a:t>Entrada, </a:t>
            </a:r>
            <a:r>
              <a:rPr lang="es-MX" sz="1200">
                <a:solidFill>
                  <a:srgbClr val="595959"/>
                </a:solidFill>
                <a:latin typeface="Poppins" panose="00000500000000000000" pitchFamily="2" charset="0"/>
                <a:cs typeface="Poppins" panose="00000500000000000000" pitchFamily="2" charset="0"/>
              </a:rPr>
              <a:t>la solicitud de marca habrá sido enviada.</a:t>
            </a:r>
          </a:p>
          <a:p>
            <a:pPr algn="just"/>
            <a:r>
              <a:rPr lang="es-MX" sz="1200">
                <a:solidFill>
                  <a:srgbClr val="595959"/>
                </a:solidFill>
                <a:latin typeface="Poppins" panose="00000500000000000000" pitchFamily="2" charset="0"/>
                <a:cs typeface="Poppins" panose="00000500000000000000" pitchFamily="2" charset="0"/>
              </a:rPr>
              <a:t>Para revisar la marca, se deben seguir los mismos pasos: Inicio &gt;&gt; Asistencia &gt;&gt; Marcación asistencia.</a:t>
            </a:r>
          </a:p>
        </p:txBody>
      </p:sp>
      <p:pic>
        <p:nvPicPr>
          <p:cNvPr id="2" name="Gráfico 1" descr="Smartphone con relleno sólido">
            <a:extLst>
              <a:ext uri="{FF2B5EF4-FFF2-40B4-BE49-F238E27FC236}">
                <a16:creationId xmlns:a16="http://schemas.microsoft.com/office/drawing/2014/main" id="{B95CED82-71D7-F4A8-C6CB-14DD612DB30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542271" y="513952"/>
            <a:ext cx="811529" cy="811529"/>
          </a:xfrm>
          <a:prstGeom prst="rect">
            <a:avLst/>
          </a:prstGeom>
        </p:spPr>
      </p:pic>
      <p:pic>
        <p:nvPicPr>
          <p:cNvPr id="17" name="Imagen 16" descr="Mapa&#10;&#10;El contenido generado por IA puede ser incorrecto.">
            <a:extLst>
              <a:ext uri="{FF2B5EF4-FFF2-40B4-BE49-F238E27FC236}">
                <a16:creationId xmlns:a16="http://schemas.microsoft.com/office/drawing/2014/main" id="{C8966EE1-CBD4-6925-2418-6619771546CE}"/>
              </a:ext>
            </a:extLst>
          </p:cNvPr>
          <p:cNvPicPr>
            <a:picLocks noChangeAspect="1"/>
          </p:cNvPicPr>
          <p:nvPr/>
        </p:nvPicPr>
        <p:blipFill>
          <a:blip r:embed="rId4">
            <a:extLst>
              <a:ext uri="{28A0092B-C50C-407E-A947-70E740481C1C}">
                <a14:useLocalDpi xmlns:a14="http://schemas.microsoft.com/office/drawing/2010/main" val="0"/>
              </a:ext>
            </a:extLst>
          </a:blip>
          <a:srcRect t="4174"/>
          <a:stretch>
            <a:fillRect/>
          </a:stretch>
        </p:blipFill>
        <p:spPr>
          <a:xfrm>
            <a:off x="4839372" y="2207155"/>
            <a:ext cx="2170587" cy="4501327"/>
          </a:xfrm>
          <a:prstGeom prst="rect">
            <a:avLst/>
          </a:prstGeom>
        </p:spPr>
      </p:pic>
      <p:pic>
        <p:nvPicPr>
          <p:cNvPr id="19" name="Imagen 18" descr="Interfaz de usuario gráfica, Texto, Aplicación, Chat o mensaje de texto&#10;&#10;El contenido generado por IA puede ser incorrecto.">
            <a:extLst>
              <a:ext uri="{FF2B5EF4-FFF2-40B4-BE49-F238E27FC236}">
                <a16:creationId xmlns:a16="http://schemas.microsoft.com/office/drawing/2014/main" id="{703AACD8-68B3-AFFD-F1A4-E5FB00CF524E}"/>
              </a:ext>
            </a:extLst>
          </p:cNvPr>
          <p:cNvPicPr>
            <a:picLocks noChangeAspect="1"/>
          </p:cNvPicPr>
          <p:nvPr/>
        </p:nvPicPr>
        <p:blipFill>
          <a:blip r:embed="rId5">
            <a:extLst>
              <a:ext uri="{28A0092B-C50C-407E-A947-70E740481C1C}">
                <a14:useLocalDpi xmlns:a14="http://schemas.microsoft.com/office/drawing/2010/main" val="0"/>
              </a:ext>
            </a:extLst>
          </a:blip>
          <a:srcRect t="4174"/>
          <a:stretch>
            <a:fillRect/>
          </a:stretch>
        </p:blipFill>
        <p:spPr>
          <a:xfrm>
            <a:off x="7820762" y="2207154"/>
            <a:ext cx="2170587" cy="4501327"/>
          </a:xfrm>
          <a:prstGeom prst="rect">
            <a:avLst/>
          </a:prstGeom>
        </p:spPr>
      </p:pic>
      <p:pic>
        <p:nvPicPr>
          <p:cNvPr id="21" name="Imagen 20" descr="Imagen que contiene Interfaz de usuario gráfica&#10;&#10;El contenido generado por IA puede ser incorrecto.">
            <a:extLst>
              <a:ext uri="{FF2B5EF4-FFF2-40B4-BE49-F238E27FC236}">
                <a16:creationId xmlns:a16="http://schemas.microsoft.com/office/drawing/2014/main" id="{8EEE5171-3CE1-5C15-72B0-4ABC49DC9C53}"/>
              </a:ext>
            </a:extLst>
          </p:cNvPr>
          <p:cNvPicPr>
            <a:picLocks noChangeAspect="1"/>
          </p:cNvPicPr>
          <p:nvPr/>
        </p:nvPicPr>
        <p:blipFill>
          <a:blip r:embed="rId6">
            <a:extLst>
              <a:ext uri="{28A0092B-C50C-407E-A947-70E740481C1C}">
                <a14:useLocalDpi xmlns:a14="http://schemas.microsoft.com/office/drawing/2010/main" val="0"/>
              </a:ext>
            </a:extLst>
          </a:blip>
          <a:srcRect t="4174"/>
          <a:stretch>
            <a:fillRect/>
          </a:stretch>
        </p:blipFill>
        <p:spPr>
          <a:xfrm>
            <a:off x="1796386" y="2207156"/>
            <a:ext cx="2170587" cy="4501327"/>
          </a:xfrm>
          <a:prstGeom prst="rect">
            <a:avLst/>
          </a:prstGeom>
        </p:spPr>
      </p:pic>
      <p:sp>
        <p:nvSpPr>
          <p:cNvPr id="3" name="Rectángulo: esquinas redondeadas 2">
            <a:extLst>
              <a:ext uri="{FF2B5EF4-FFF2-40B4-BE49-F238E27FC236}">
                <a16:creationId xmlns:a16="http://schemas.microsoft.com/office/drawing/2014/main" id="{BAAF1FA4-6417-D257-7625-5243CF223080}"/>
              </a:ext>
            </a:extLst>
          </p:cNvPr>
          <p:cNvSpPr/>
          <p:nvPr/>
        </p:nvSpPr>
        <p:spPr>
          <a:xfrm>
            <a:off x="1784193" y="2207158"/>
            <a:ext cx="2170587" cy="4501327"/>
          </a:xfrm>
          <a:prstGeom prst="roundRect">
            <a:avLst>
              <a:gd name="adj" fmla="val 0"/>
            </a:avLst>
          </a:prstGeom>
          <a:noFill/>
          <a:ln w="19050"/>
        </p:spPr>
        <p:style>
          <a:lnRef idx="2">
            <a:schemeClr val="accent6"/>
          </a:lnRef>
          <a:fillRef idx="1">
            <a:schemeClr val="lt1"/>
          </a:fillRef>
          <a:effectRef idx="0">
            <a:schemeClr val="accent6"/>
          </a:effectRef>
          <a:fontRef idx="minor">
            <a:schemeClr val="dk1"/>
          </a:fontRef>
        </p:style>
        <p:txBody>
          <a:bodyPr rtlCol="0" anchor="ctr"/>
          <a:lstStyle/>
          <a:p>
            <a:pPr algn="ctr"/>
            <a:endParaRPr lang="es-CL"/>
          </a:p>
        </p:txBody>
      </p:sp>
      <p:sp>
        <p:nvSpPr>
          <p:cNvPr id="5" name="Rectángulo: esquinas redondeadas 4">
            <a:extLst>
              <a:ext uri="{FF2B5EF4-FFF2-40B4-BE49-F238E27FC236}">
                <a16:creationId xmlns:a16="http://schemas.microsoft.com/office/drawing/2014/main" id="{6164D22D-680D-A17A-EAAF-4088A692E8AF}"/>
              </a:ext>
            </a:extLst>
          </p:cNvPr>
          <p:cNvSpPr/>
          <p:nvPr/>
        </p:nvSpPr>
        <p:spPr>
          <a:xfrm>
            <a:off x="4808574" y="2207158"/>
            <a:ext cx="2170587" cy="4501327"/>
          </a:xfrm>
          <a:prstGeom prst="roundRect">
            <a:avLst>
              <a:gd name="adj" fmla="val 0"/>
            </a:avLst>
          </a:prstGeom>
          <a:noFill/>
          <a:ln w="19050"/>
        </p:spPr>
        <p:style>
          <a:lnRef idx="2">
            <a:schemeClr val="accent6"/>
          </a:lnRef>
          <a:fillRef idx="1">
            <a:schemeClr val="lt1"/>
          </a:fillRef>
          <a:effectRef idx="0">
            <a:schemeClr val="accent6"/>
          </a:effectRef>
          <a:fontRef idx="minor">
            <a:schemeClr val="dk1"/>
          </a:fontRef>
        </p:style>
        <p:txBody>
          <a:bodyPr rtlCol="0" anchor="ctr"/>
          <a:lstStyle/>
          <a:p>
            <a:pPr algn="ctr"/>
            <a:endParaRPr lang="es-CL"/>
          </a:p>
        </p:txBody>
      </p:sp>
      <p:sp>
        <p:nvSpPr>
          <p:cNvPr id="6" name="Rectángulo: esquinas redondeadas 5">
            <a:extLst>
              <a:ext uri="{FF2B5EF4-FFF2-40B4-BE49-F238E27FC236}">
                <a16:creationId xmlns:a16="http://schemas.microsoft.com/office/drawing/2014/main" id="{AEC10E68-0C53-A08B-EA48-5FA034073649}"/>
              </a:ext>
            </a:extLst>
          </p:cNvPr>
          <p:cNvSpPr/>
          <p:nvPr/>
        </p:nvSpPr>
        <p:spPr>
          <a:xfrm>
            <a:off x="7832954" y="2207158"/>
            <a:ext cx="2170587" cy="4501327"/>
          </a:xfrm>
          <a:prstGeom prst="roundRect">
            <a:avLst>
              <a:gd name="adj" fmla="val 0"/>
            </a:avLst>
          </a:prstGeom>
          <a:noFill/>
          <a:ln w="19050"/>
        </p:spPr>
        <p:style>
          <a:lnRef idx="2">
            <a:schemeClr val="accent6"/>
          </a:lnRef>
          <a:fillRef idx="1">
            <a:schemeClr val="lt1"/>
          </a:fillRef>
          <a:effectRef idx="0">
            <a:schemeClr val="accent6"/>
          </a:effectRef>
          <a:fontRef idx="minor">
            <a:schemeClr val="dk1"/>
          </a:fontRef>
        </p:style>
        <p:txBody>
          <a:bodyPr rtlCol="0" anchor="ctr"/>
          <a:lstStyle/>
          <a:p>
            <a:pPr algn="ctr"/>
            <a:endParaRPr lang="es-CL"/>
          </a:p>
        </p:txBody>
      </p:sp>
      <p:pic>
        <p:nvPicPr>
          <p:cNvPr id="8" name="Gráfico 7" descr="Signo de intercalación hacia la derecha con relleno sólido">
            <a:extLst>
              <a:ext uri="{FF2B5EF4-FFF2-40B4-BE49-F238E27FC236}">
                <a16:creationId xmlns:a16="http://schemas.microsoft.com/office/drawing/2014/main" id="{6B77247B-4D02-EBE2-D559-2764AE9F807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110995" y="4004138"/>
            <a:ext cx="541363" cy="541363"/>
          </a:xfrm>
          <a:prstGeom prst="rect">
            <a:avLst/>
          </a:prstGeom>
        </p:spPr>
      </p:pic>
      <p:pic>
        <p:nvPicPr>
          <p:cNvPr id="9" name="Gráfico 8" descr="Signo de intercalación hacia la derecha con relleno sólido">
            <a:extLst>
              <a:ext uri="{FF2B5EF4-FFF2-40B4-BE49-F238E27FC236}">
                <a16:creationId xmlns:a16="http://schemas.microsoft.com/office/drawing/2014/main" id="{F0649DB1-6C91-8577-87AD-D4B7B7625B5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135376" y="4004138"/>
            <a:ext cx="541363" cy="541363"/>
          </a:xfrm>
          <a:prstGeom prst="rect">
            <a:avLst/>
          </a:prstGeom>
        </p:spPr>
      </p:pic>
    </p:spTree>
    <p:extLst>
      <p:ext uri="{BB962C8B-B14F-4D97-AF65-F5344CB8AC3E}">
        <p14:creationId xmlns:p14="http://schemas.microsoft.com/office/powerpoint/2010/main" val="34915572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4C763F-DD7A-5C1E-5CBD-B5497F3FD636}"/>
            </a:ext>
          </a:extLst>
        </p:cNvPr>
        <p:cNvGrpSpPr/>
        <p:nvPr/>
      </p:nvGrpSpPr>
      <p:grpSpPr>
        <a:xfrm>
          <a:off x="0" y="0"/>
          <a:ext cx="0" cy="0"/>
          <a:chOff x="0" y="0"/>
          <a:chExt cx="0" cy="0"/>
        </a:xfrm>
      </p:grpSpPr>
      <p:sp>
        <p:nvSpPr>
          <p:cNvPr id="4" name="Título 1">
            <a:extLst>
              <a:ext uri="{FF2B5EF4-FFF2-40B4-BE49-F238E27FC236}">
                <a16:creationId xmlns:a16="http://schemas.microsoft.com/office/drawing/2014/main" id="{4DE40919-CDFE-95A5-BF66-D53BD5BA9DE4}"/>
              </a:ext>
            </a:extLst>
          </p:cNvPr>
          <p:cNvSpPr>
            <a:spLocks noGrp="1"/>
          </p:cNvSpPr>
          <p:nvPr>
            <p:ph type="title"/>
          </p:nvPr>
        </p:nvSpPr>
        <p:spPr>
          <a:xfrm>
            <a:off x="838200" y="422879"/>
            <a:ext cx="10515600" cy="993674"/>
          </a:xfrm>
        </p:spPr>
        <p:txBody>
          <a:bodyPr>
            <a:normAutofit/>
          </a:bodyPr>
          <a:lstStyle/>
          <a:p>
            <a:r>
              <a:rPr lang="es-CL" sz="2800" b="1">
                <a:solidFill>
                  <a:srgbClr val="00B050"/>
                </a:solidFill>
                <a:latin typeface="Poppins" panose="00000500000000000000" pitchFamily="2" charset="0"/>
                <a:cs typeface="Poppins" panose="00000500000000000000" pitchFamily="2" charset="0"/>
              </a:rPr>
              <a:t>Marcaciones</a:t>
            </a:r>
            <a:br>
              <a:rPr lang="es-CL" sz="2800" b="1">
                <a:solidFill>
                  <a:srgbClr val="00B050"/>
                </a:solidFill>
                <a:latin typeface="Poppins" panose="00000500000000000000" pitchFamily="2" charset="0"/>
                <a:cs typeface="Poppins" panose="00000500000000000000" pitchFamily="2" charset="0"/>
              </a:rPr>
            </a:br>
            <a:r>
              <a:rPr lang="es-CL" sz="1800" b="1">
                <a:solidFill>
                  <a:srgbClr val="595959"/>
                </a:solidFill>
                <a:latin typeface="Poppins" panose="00000500000000000000" pitchFamily="2" charset="0"/>
                <a:cs typeface="Poppins" panose="00000500000000000000" pitchFamily="2" charset="0"/>
              </a:rPr>
              <a:t>Paso a paso </a:t>
            </a:r>
            <a:r>
              <a:rPr lang="es-CL" sz="1800">
                <a:solidFill>
                  <a:srgbClr val="595959"/>
                </a:solidFill>
                <a:latin typeface="Poppins" panose="00000500000000000000" pitchFamily="2" charset="0"/>
                <a:cs typeface="Poppins" panose="00000500000000000000" pitchFamily="2" charset="0"/>
              </a:rPr>
              <a:t>/ </a:t>
            </a:r>
            <a:r>
              <a:rPr lang="es-CL" sz="1600">
                <a:solidFill>
                  <a:srgbClr val="595959"/>
                </a:solidFill>
                <a:latin typeface="Poppins" panose="00000500000000000000" pitchFamily="2" charset="0"/>
                <a:cs typeface="Poppins" panose="00000500000000000000" pitchFamily="2" charset="0"/>
              </a:rPr>
              <a:t>Marcación por QR</a:t>
            </a:r>
            <a:endParaRPr lang="es-CL" sz="1600">
              <a:solidFill>
                <a:srgbClr val="595959"/>
              </a:solidFill>
              <a:highlight>
                <a:srgbClr val="FFFF00"/>
              </a:highlight>
            </a:endParaRPr>
          </a:p>
        </p:txBody>
      </p:sp>
      <p:sp>
        <p:nvSpPr>
          <p:cNvPr id="7" name="CuadroTexto 6">
            <a:extLst>
              <a:ext uri="{FF2B5EF4-FFF2-40B4-BE49-F238E27FC236}">
                <a16:creationId xmlns:a16="http://schemas.microsoft.com/office/drawing/2014/main" id="{02EB6B74-A357-3DA5-7F4A-779C45022CC4}"/>
              </a:ext>
            </a:extLst>
          </p:cNvPr>
          <p:cNvSpPr txBox="1"/>
          <p:nvPr/>
        </p:nvSpPr>
        <p:spPr>
          <a:xfrm>
            <a:off x="838200" y="1416553"/>
            <a:ext cx="10068172" cy="830997"/>
          </a:xfrm>
          <a:prstGeom prst="rect">
            <a:avLst/>
          </a:prstGeom>
          <a:noFill/>
        </p:spPr>
        <p:txBody>
          <a:bodyPr wrap="square">
            <a:spAutoFit/>
          </a:bodyPr>
          <a:lstStyle/>
          <a:p>
            <a:pPr algn="just"/>
            <a:r>
              <a:rPr lang="es-MX" sz="1200">
                <a:solidFill>
                  <a:srgbClr val="595959"/>
                </a:solidFill>
                <a:latin typeface="Poppins" panose="00000500000000000000" pitchFamily="2" charset="0"/>
                <a:cs typeface="Poppins" panose="00000500000000000000" pitchFamily="2" charset="0"/>
              </a:rPr>
              <a:t>Tal como se nombró al comienzo; en la sección “Gestiones”, la marcación a través de Código QR viene a reemplazar la marcación del sistema biométrico. Es decir en términos prácticos, el QR permite marcar escaneando este código en la sección “Marcaciones” &gt;&gt; </a:t>
            </a:r>
            <a:r>
              <a:rPr lang="es-MX" sz="1200" i="1">
                <a:solidFill>
                  <a:srgbClr val="595959"/>
                </a:solidFill>
                <a:latin typeface="Poppins" panose="00000500000000000000" pitchFamily="2" charset="0"/>
                <a:cs typeface="Poppins" panose="00000500000000000000" pitchFamily="2" charset="0"/>
              </a:rPr>
              <a:t>Marcación por QR</a:t>
            </a:r>
            <a:r>
              <a:rPr lang="es-MX" sz="1200">
                <a:solidFill>
                  <a:srgbClr val="595959"/>
                </a:solidFill>
                <a:latin typeface="Poppins" panose="00000500000000000000" pitchFamily="2" charset="0"/>
                <a:cs typeface="Poppins" panose="00000500000000000000" pitchFamily="2" charset="0"/>
              </a:rPr>
              <a:t>.</a:t>
            </a:r>
          </a:p>
          <a:p>
            <a:pPr algn="just"/>
            <a:endParaRPr lang="es-MX" sz="1200">
              <a:solidFill>
                <a:srgbClr val="595959"/>
              </a:solidFill>
              <a:latin typeface="Poppins" panose="00000500000000000000" pitchFamily="2" charset="0"/>
              <a:cs typeface="Poppins" panose="00000500000000000000" pitchFamily="2" charset="0"/>
            </a:endParaRPr>
          </a:p>
        </p:txBody>
      </p:sp>
      <p:pic>
        <p:nvPicPr>
          <p:cNvPr id="9" name="Imagen 8">
            <a:extLst>
              <a:ext uri="{FF2B5EF4-FFF2-40B4-BE49-F238E27FC236}">
                <a16:creationId xmlns:a16="http://schemas.microsoft.com/office/drawing/2014/main" id="{24C86D85-6D62-6185-7FAC-24DF806A7E24}"/>
              </a:ext>
            </a:extLst>
          </p:cNvPr>
          <p:cNvPicPr>
            <a:picLocks noChangeAspect="1"/>
          </p:cNvPicPr>
          <p:nvPr/>
        </p:nvPicPr>
        <p:blipFill>
          <a:blip r:embed="rId2"/>
          <a:stretch>
            <a:fillRect/>
          </a:stretch>
        </p:blipFill>
        <p:spPr>
          <a:xfrm>
            <a:off x="1754391" y="2247550"/>
            <a:ext cx="8235789" cy="3069835"/>
          </a:xfrm>
          <a:prstGeom prst="rect">
            <a:avLst/>
          </a:prstGeom>
        </p:spPr>
      </p:pic>
      <p:pic>
        <p:nvPicPr>
          <p:cNvPr id="2" name="Gráfico 1" descr="Código QR con relleno sólido">
            <a:extLst>
              <a:ext uri="{FF2B5EF4-FFF2-40B4-BE49-F238E27FC236}">
                <a16:creationId xmlns:a16="http://schemas.microsoft.com/office/drawing/2014/main" id="{EEC9B4EE-00CB-DB7E-B1C9-E6EB59869F9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39400" y="502153"/>
            <a:ext cx="914400" cy="914400"/>
          </a:xfrm>
          <a:prstGeom prst="rect">
            <a:avLst/>
          </a:prstGeom>
        </p:spPr>
      </p:pic>
    </p:spTree>
    <p:extLst>
      <p:ext uri="{BB962C8B-B14F-4D97-AF65-F5344CB8AC3E}">
        <p14:creationId xmlns:p14="http://schemas.microsoft.com/office/powerpoint/2010/main" val="5327341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D96681-2ACC-CFEE-75D0-7040E1A66ECD}"/>
            </a:ext>
          </a:extLst>
        </p:cNvPr>
        <p:cNvGrpSpPr/>
        <p:nvPr/>
      </p:nvGrpSpPr>
      <p:grpSpPr>
        <a:xfrm>
          <a:off x="0" y="0"/>
          <a:ext cx="0" cy="0"/>
          <a:chOff x="0" y="0"/>
          <a:chExt cx="0" cy="0"/>
        </a:xfrm>
      </p:grpSpPr>
      <p:sp>
        <p:nvSpPr>
          <p:cNvPr id="4" name="Título 1">
            <a:extLst>
              <a:ext uri="{FF2B5EF4-FFF2-40B4-BE49-F238E27FC236}">
                <a16:creationId xmlns:a16="http://schemas.microsoft.com/office/drawing/2014/main" id="{497A3F9A-BF3C-727A-8458-B6B297981A87}"/>
              </a:ext>
            </a:extLst>
          </p:cNvPr>
          <p:cNvSpPr>
            <a:spLocks noGrp="1"/>
          </p:cNvSpPr>
          <p:nvPr>
            <p:ph type="title"/>
          </p:nvPr>
        </p:nvSpPr>
        <p:spPr>
          <a:xfrm>
            <a:off x="838200" y="422879"/>
            <a:ext cx="10515600" cy="993674"/>
          </a:xfrm>
        </p:spPr>
        <p:txBody>
          <a:bodyPr>
            <a:normAutofit/>
          </a:bodyPr>
          <a:lstStyle/>
          <a:p>
            <a:r>
              <a:rPr lang="es-CL" sz="2800" b="1">
                <a:solidFill>
                  <a:srgbClr val="00B050"/>
                </a:solidFill>
                <a:latin typeface="Poppins" panose="00000500000000000000" pitchFamily="2" charset="0"/>
                <a:cs typeface="Poppins" panose="00000500000000000000" pitchFamily="2" charset="0"/>
              </a:rPr>
              <a:t>Marcaciones</a:t>
            </a:r>
            <a:br>
              <a:rPr lang="es-CL" sz="2800" b="1">
                <a:solidFill>
                  <a:srgbClr val="00B050"/>
                </a:solidFill>
                <a:latin typeface="Poppins" panose="00000500000000000000" pitchFamily="2" charset="0"/>
                <a:cs typeface="Poppins" panose="00000500000000000000" pitchFamily="2" charset="0"/>
              </a:rPr>
            </a:br>
            <a:r>
              <a:rPr lang="es-CL" sz="1800" b="1">
                <a:solidFill>
                  <a:srgbClr val="595959"/>
                </a:solidFill>
                <a:latin typeface="Poppins" panose="00000500000000000000" pitchFamily="2" charset="0"/>
                <a:cs typeface="Poppins" panose="00000500000000000000" pitchFamily="2" charset="0"/>
              </a:rPr>
              <a:t>Paso a paso </a:t>
            </a:r>
            <a:r>
              <a:rPr lang="es-CL" sz="1800">
                <a:solidFill>
                  <a:srgbClr val="595959"/>
                </a:solidFill>
                <a:latin typeface="Poppins" panose="00000500000000000000" pitchFamily="2" charset="0"/>
                <a:cs typeface="Poppins" panose="00000500000000000000" pitchFamily="2" charset="0"/>
              </a:rPr>
              <a:t>/ </a:t>
            </a:r>
            <a:r>
              <a:rPr lang="es-CL" sz="1600">
                <a:solidFill>
                  <a:srgbClr val="595959"/>
                </a:solidFill>
                <a:latin typeface="Poppins" panose="00000500000000000000" pitchFamily="2" charset="0"/>
                <a:cs typeface="Poppins" panose="00000500000000000000" pitchFamily="2" charset="0"/>
              </a:rPr>
              <a:t>Marcación por QR</a:t>
            </a:r>
            <a:endParaRPr lang="es-CL" sz="1600">
              <a:solidFill>
                <a:srgbClr val="595959"/>
              </a:solidFill>
              <a:highlight>
                <a:srgbClr val="FFFF00"/>
              </a:highlight>
            </a:endParaRPr>
          </a:p>
        </p:txBody>
      </p:sp>
      <p:sp>
        <p:nvSpPr>
          <p:cNvPr id="7" name="CuadroTexto 6">
            <a:extLst>
              <a:ext uri="{FF2B5EF4-FFF2-40B4-BE49-F238E27FC236}">
                <a16:creationId xmlns:a16="http://schemas.microsoft.com/office/drawing/2014/main" id="{6F8A1275-D85D-7B53-7A09-011EC5D6C1A1}"/>
              </a:ext>
            </a:extLst>
          </p:cNvPr>
          <p:cNvSpPr txBox="1"/>
          <p:nvPr/>
        </p:nvSpPr>
        <p:spPr>
          <a:xfrm>
            <a:off x="838200" y="1416553"/>
            <a:ext cx="10068172" cy="276999"/>
          </a:xfrm>
          <a:prstGeom prst="rect">
            <a:avLst/>
          </a:prstGeom>
          <a:noFill/>
        </p:spPr>
        <p:txBody>
          <a:bodyPr wrap="square">
            <a:spAutoFit/>
          </a:bodyPr>
          <a:lstStyle/>
          <a:p>
            <a:pPr algn="just"/>
            <a:r>
              <a:rPr lang="es-MX" sz="1200">
                <a:latin typeface="Poppins" panose="00000500000000000000" pitchFamily="2" charset="0"/>
                <a:cs typeface="Poppins" panose="00000500000000000000" pitchFamily="2" charset="0"/>
              </a:rPr>
              <a:t>Al asignar un turno; en el segundo paso, tendrás una </a:t>
            </a:r>
            <a:r>
              <a:rPr lang="es-MX" sz="1200" err="1">
                <a:latin typeface="Poppins" panose="00000500000000000000" pitchFamily="2" charset="0"/>
                <a:cs typeface="Poppins" panose="00000500000000000000" pitchFamily="2" charset="0"/>
              </a:rPr>
              <a:t>check</a:t>
            </a:r>
            <a:r>
              <a:rPr lang="es-MX" sz="1200">
                <a:latin typeface="Poppins" panose="00000500000000000000" pitchFamily="2" charset="0"/>
                <a:cs typeface="Poppins" panose="00000500000000000000" pitchFamily="2" charset="0"/>
              </a:rPr>
              <a:t> box que deberás marcar para poder activar el envío del código. </a:t>
            </a:r>
          </a:p>
        </p:txBody>
      </p:sp>
      <p:pic>
        <p:nvPicPr>
          <p:cNvPr id="3" name="Imagen 2">
            <a:extLst>
              <a:ext uri="{FF2B5EF4-FFF2-40B4-BE49-F238E27FC236}">
                <a16:creationId xmlns:a16="http://schemas.microsoft.com/office/drawing/2014/main" id="{4D942074-87AF-85F5-E9C3-52D6D9314F35}"/>
              </a:ext>
            </a:extLst>
          </p:cNvPr>
          <p:cNvPicPr>
            <a:picLocks noChangeAspect="1"/>
          </p:cNvPicPr>
          <p:nvPr/>
        </p:nvPicPr>
        <p:blipFill>
          <a:blip r:embed="rId2"/>
          <a:stretch>
            <a:fillRect/>
          </a:stretch>
        </p:blipFill>
        <p:spPr>
          <a:xfrm>
            <a:off x="838200" y="1729600"/>
            <a:ext cx="8018721" cy="2110468"/>
          </a:xfrm>
          <a:prstGeom prst="rect">
            <a:avLst/>
          </a:prstGeom>
        </p:spPr>
      </p:pic>
      <p:pic>
        <p:nvPicPr>
          <p:cNvPr id="8" name="Imagen 7">
            <a:extLst>
              <a:ext uri="{FF2B5EF4-FFF2-40B4-BE49-F238E27FC236}">
                <a16:creationId xmlns:a16="http://schemas.microsoft.com/office/drawing/2014/main" id="{8942E6CA-16E0-C597-399B-39A7DE09AA02}"/>
              </a:ext>
            </a:extLst>
          </p:cNvPr>
          <p:cNvPicPr>
            <a:picLocks noChangeAspect="1"/>
          </p:cNvPicPr>
          <p:nvPr/>
        </p:nvPicPr>
        <p:blipFill>
          <a:blip r:embed="rId3"/>
          <a:stretch>
            <a:fillRect/>
          </a:stretch>
        </p:blipFill>
        <p:spPr>
          <a:xfrm>
            <a:off x="3614238" y="2936103"/>
            <a:ext cx="7929771" cy="3796167"/>
          </a:xfrm>
          <a:prstGeom prst="rect">
            <a:avLst/>
          </a:prstGeom>
        </p:spPr>
      </p:pic>
      <p:pic>
        <p:nvPicPr>
          <p:cNvPr id="2" name="Gráfico 1" descr="Código QR con relleno sólido">
            <a:extLst>
              <a:ext uri="{FF2B5EF4-FFF2-40B4-BE49-F238E27FC236}">
                <a16:creationId xmlns:a16="http://schemas.microsoft.com/office/drawing/2014/main" id="{0EB0E62F-DD61-EB71-114C-8F06EBCE076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439400" y="502153"/>
            <a:ext cx="914400" cy="914400"/>
          </a:xfrm>
          <a:prstGeom prst="rect">
            <a:avLst/>
          </a:prstGeom>
        </p:spPr>
      </p:pic>
    </p:spTree>
    <p:extLst>
      <p:ext uri="{BB962C8B-B14F-4D97-AF65-F5344CB8AC3E}">
        <p14:creationId xmlns:p14="http://schemas.microsoft.com/office/powerpoint/2010/main" val="33788490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3DDF49-77ED-642C-DEB7-AFB84F8C0FEC}"/>
            </a:ext>
          </a:extLst>
        </p:cNvPr>
        <p:cNvGrpSpPr/>
        <p:nvPr/>
      </p:nvGrpSpPr>
      <p:grpSpPr>
        <a:xfrm>
          <a:off x="0" y="0"/>
          <a:ext cx="0" cy="0"/>
          <a:chOff x="0" y="0"/>
          <a:chExt cx="0" cy="0"/>
        </a:xfrm>
      </p:grpSpPr>
      <p:sp>
        <p:nvSpPr>
          <p:cNvPr id="4" name="Título 1">
            <a:extLst>
              <a:ext uri="{FF2B5EF4-FFF2-40B4-BE49-F238E27FC236}">
                <a16:creationId xmlns:a16="http://schemas.microsoft.com/office/drawing/2014/main" id="{51F88B52-BABC-B349-DEED-788FB71F7CE2}"/>
              </a:ext>
            </a:extLst>
          </p:cNvPr>
          <p:cNvSpPr>
            <a:spLocks noGrp="1"/>
          </p:cNvSpPr>
          <p:nvPr>
            <p:ph type="title"/>
          </p:nvPr>
        </p:nvSpPr>
        <p:spPr>
          <a:xfrm>
            <a:off x="838200" y="422879"/>
            <a:ext cx="10515600" cy="993674"/>
          </a:xfrm>
        </p:spPr>
        <p:txBody>
          <a:bodyPr>
            <a:normAutofit/>
          </a:bodyPr>
          <a:lstStyle/>
          <a:p>
            <a:r>
              <a:rPr lang="es-CL" sz="2800" b="1">
                <a:solidFill>
                  <a:srgbClr val="00B050"/>
                </a:solidFill>
                <a:latin typeface="Poppins" panose="00000500000000000000" pitchFamily="2" charset="0"/>
                <a:cs typeface="Poppins" panose="00000500000000000000" pitchFamily="2" charset="0"/>
              </a:rPr>
              <a:t>Marcaciones</a:t>
            </a:r>
            <a:br>
              <a:rPr lang="es-CL" sz="2800" b="1">
                <a:solidFill>
                  <a:srgbClr val="00B050"/>
                </a:solidFill>
                <a:latin typeface="Poppins" panose="00000500000000000000" pitchFamily="2" charset="0"/>
                <a:cs typeface="Poppins" panose="00000500000000000000" pitchFamily="2" charset="0"/>
              </a:rPr>
            </a:br>
            <a:r>
              <a:rPr lang="es-CL" sz="1800" b="1">
                <a:solidFill>
                  <a:srgbClr val="595959"/>
                </a:solidFill>
                <a:latin typeface="Poppins" panose="00000500000000000000" pitchFamily="2" charset="0"/>
                <a:cs typeface="Poppins" panose="00000500000000000000" pitchFamily="2" charset="0"/>
              </a:rPr>
              <a:t>Paso a paso </a:t>
            </a:r>
            <a:r>
              <a:rPr lang="es-CL" sz="1800">
                <a:solidFill>
                  <a:srgbClr val="595959"/>
                </a:solidFill>
                <a:latin typeface="Poppins" panose="00000500000000000000" pitchFamily="2" charset="0"/>
                <a:cs typeface="Poppins" panose="00000500000000000000" pitchFamily="2" charset="0"/>
              </a:rPr>
              <a:t>/ </a:t>
            </a:r>
            <a:r>
              <a:rPr lang="es-CL" sz="1600">
                <a:solidFill>
                  <a:srgbClr val="595959"/>
                </a:solidFill>
                <a:latin typeface="Poppins" panose="00000500000000000000" pitchFamily="2" charset="0"/>
                <a:cs typeface="Poppins" panose="00000500000000000000" pitchFamily="2" charset="0"/>
              </a:rPr>
              <a:t>Marcación por QR</a:t>
            </a:r>
            <a:endParaRPr lang="es-CL" sz="1600">
              <a:solidFill>
                <a:srgbClr val="595959"/>
              </a:solidFill>
              <a:highlight>
                <a:srgbClr val="FFFF00"/>
              </a:highlight>
            </a:endParaRPr>
          </a:p>
        </p:txBody>
      </p:sp>
      <p:sp>
        <p:nvSpPr>
          <p:cNvPr id="7" name="CuadroTexto 6">
            <a:extLst>
              <a:ext uri="{FF2B5EF4-FFF2-40B4-BE49-F238E27FC236}">
                <a16:creationId xmlns:a16="http://schemas.microsoft.com/office/drawing/2014/main" id="{CEA44894-5ACC-350B-41AD-2A4067636396}"/>
              </a:ext>
            </a:extLst>
          </p:cNvPr>
          <p:cNvSpPr txBox="1"/>
          <p:nvPr/>
        </p:nvSpPr>
        <p:spPr>
          <a:xfrm>
            <a:off x="838200" y="1416553"/>
            <a:ext cx="10068172" cy="461665"/>
          </a:xfrm>
          <a:prstGeom prst="rect">
            <a:avLst/>
          </a:prstGeom>
          <a:noFill/>
        </p:spPr>
        <p:txBody>
          <a:bodyPr wrap="square">
            <a:spAutoFit/>
          </a:bodyPr>
          <a:lstStyle/>
          <a:p>
            <a:pPr algn="just"/>
            <a:r>
              <a:rPr lang="es-MX" sz="1200">
                <a:latin typeface="Poppins" panose="00000500000000000000" pitchFamily="2" charset="0"/>
                <a:cs typeface="Poppins" panose="00000500000000000000" pitchFamily="2" charset="0"/>
              </a:rPr>
              <a:t>Este mail llega al correo personal que se registra al inicio del proyecto. Todo mail y/o notificación llega a través de una casilla de “</a:t>
            </a:r>
            <a:r>
              <a:rPr lang="es-MX" sz="1200" err="1">
                <a:latin typeface="Poppins" panose="00000500000000000000" pitchFamily="2" charset="0"/>
                <a:cs typeface="Poppins" panose="00000500000000000000" pitchFamily="2" charset="0"/>
              </a:rPr>
              <a:t>noreplay</a:t>
            </a:r>
            <a:r>
              <a:rPr lang="es-MX" sz="1200">
                <a:latin typeface="Poppins" panose="00000500000000000000" pitchFamily="2" charset="0"/>
                <a:cs typeface="Poppins" panose="00000500000000000000" pitchFamily="2" charset="0"/>
              </a:rPr>
              <a:t>”.</a:t>
            </a:r>
          </a:p>
        </p:txBody>
      </p:sp>
      <p:pic>
        <p:nvPicPr>
          <p:cNvPr id="5" name="Imagen 4">
            <a:extLst>
              <a:ext uri="{FF2B5EF4-FFF2-40B4-BE49-F238E27FC236}">
                <a16:creationId xmlns:a16="http://schemas.microsoft.com/office/drawing/2014/main" id="{EDF54EBE-808E-9863-B4AF-498460586A3C}"/>
              </a:ext>
            </a:extLst>
          </p:cNvPr>
          <p:cNvPicPr>
            <a:picLocks noChangeAspect="1"/>
          </p:cNvPicPr>
          <p:nvPr/>
        </p:nvPicPr>
        <p:blipFill>
          <a:blip r:embed="rId2"/>
          <a:srcRect l="5552"/>
          <a:stretch>
            <a:fillRect/>
          </a:stretch>
        </p:blipFill>
        <p:spPr>
          <a:xfrm>
            <a:off x="5406390" y="3255442"/>
            <a:ext cx="6371517" cy="3246120"/>
          </a:xfrm>
          <a:prstGeom prst="rect">
            <a:avLst/>
          </a:prstGeom>
        </p:spPr>
      </p:pic>
      <p:pic>
        <p:nvPicPr>
          <p:cNvPr id="9" name="Imagen 8">
            <a:extLst>
              <a:ext uri="{FF2B5EF4-FFF2-40B4-BE49-F238E27FC236}">
                <a16:creationId xmlns:a16="http://schemas.microsoft.com/office/drawing/2014/main" id="{2187DC5D-5697-CEB0-C4B2-F14C657CF9EF}"/>
              </a:ext>
            </a:extLst>
          </p:cNvPr>
          <p:cNvPicPr>
            <a:picLocks noChangeAspect="1"/>
          </p:cNvPicPr>
          <p:nvPr/>
        </p:nvPicPr>
        <p:blipFill>
          <a:blip r:embed="rId3"/>
          <a:stretch>
            <a:fillRect/>
          </a:stretch>
        </p:blipFill>
        <p:spPr>
          <a:xfrm>
            <a:off x="931074" y="1907584"/>
            <a:ext cx="10329847" cy="1347858"/>
          </a:xfrm>
          <a:prstGeom prst="rect">
            <a:avLst/>
          </a:prstGeom>
        </p:spPr>
      </p:pic>
      <p:pic>
        <p:nvPicPr>
          <p:cNvPr id="11" name="Imagen 10">
            <a:extLst>
              <a:ext uri="{FF2B5EF4-FFF2-40B4-BE49-F238E27FC236}">
                <a16:creationId xmlns:a16="http://schemas.microsoft.com/office/drawing/2014/main" id="{D665718D-0F30-6779-2F46-8A6B4FDCBDF1}"/>
              </a:ext>
            </a:extLst>
          </p:cNvPr>
          <p:cNvPicPr>
            <a:picLocks noChangeAspect="1"/>
          </p:cNvPicPr>
          <p:nvPr/>
        </p:nvPicPr>
        <p:blipFill>
          <a:blip r:embed="rId4"/>
          <a:stretch>
            <a:fillRect/>
          </a:stretch>
        </p:blipFill>
        <p:spPr>
          <a:xfrm>
            <a:off x="931074" y="4637447"/>
            <a:ext cx="2717635" cy="986113"/>
          </a:xfrm>
          <a:prstGeom prst="rect">
            <a:avLst/>
          </a:prstGeom>
        </p:spPr>
      </p:pic>
      <p:sp>
        <p:nvSpPr>
          <p:cNvPr id="12" name="Elipse 11">
            <a:extLst>
              <a:ext uri="{FF2B5EF4-FFF2-40B4-BE49-F238E27FC236}">
                <a16:creationId xmlns:a16="http://schemas.microsoft.com/office/drawing/2014/main" id="{7147F584-60A2-9FC8-10DE-C02E35B92932}"/>
              </a:ext>
            </a:extLst>
          </p:cNvPr>
          <p:cNvSpPr/>
          <p:nvPr/>
        </p:nvSpPr>
        <p:spPr>
          <a:xfrm>
            <a:off x="986482" y="4100201"/>
            <a:ext cx="2662227" cy="2205363"/>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s-CL"/>
          </a:p>
        </p:txBody>
      </p:sp>
      <p:cxnSp>
        <p:nvCxnSpPr>
          <p:cNvPr id="13" name="Conector recto 12">
            <a:extLst>
              <a:ext uri="{FF2B5EF4-FFF2-40B4-BE49-F238E27FC236}">
                <a16:creationId xmlns:a16="http://schemas.microsoft.com/office/drawing/2014/main" id="{1531C19C-EC4F-0D11-38D8-1F2AA3F53964}"/>
              </a:ext>
            </a:extLst>
          </p:cNvPr>
          <p:cNvCxnSpPr>
            <a:cxnSpLocks/>
            <a:stCxn id="12" idx="1"/>
          </p:cNvCxnSpPr>
          <p:nvPr/>
        </p:nvCxnSpPr>
        <p:spPr>
          <a:xfrm flipV="1">
            <a:off x="1376356" y="2614159"/>
            <a:ext cx="2109794" cy="1809010"/>
          </a:xfrm>
          <a:prstGeom prst="line">
            <a:avLst/>
          </a:prstGeom>
        </p:spPr>
        <p:style>
          <a:lnRef idx="2">
            <a:schemeClr val="accent6"/>
          </a:lnRef>
          <a:fillRef idx="0">
            <a:schemeClr val="accent6"/>
          </a:fillRef>
          <a:effectRef idx="1">
            <a:schemeClr val="accent6"/>
          </a:effectRef>
          <a:fontRef idx="minor">
            <a:schemeClr val="tx1"/>
          </a:fontRef>
        </p:style>
      </p:cxnSp>
      <p:cxnSp>
        <p:nvCxnSpPr>
          <p:cNvPr id="15" name="Conector recto 14">
            <a:extLst>
              <a:ext uri="{FF2B5EF4-FFF2-40B4-BE49-F238E27FC236}">
                <a16:creationId xmlns:a16="http://schemas.microsoft.com/office/drawing/2014/main" id="{BB7DF5C9-E0C1-1854-CFB9-213EFD1BEDC3}"/>
              </a:ext>
            </a:extLst>
          </p:cNvPr>
          <p:cNvCxnSpPr>
            <a:cxnSpLocks/>
            <a:stCxn id="12" idx="6"/>
          </p:cNvCxnSpPr>
          <p:nvPr/>
        </p:nvCxnSpPr>
        <p:spPr>
          <a:xfrm flipH="1" flipV="1">
            <a:off x="3486150" y="2614159"/>
            <a:ext cx="162559" cy="2588724"/>
          </a:xfrm>
          <a:prstGeom prst="line">
            <a:avLst/>
          </a:prstGeom>
        </p:spPr>
        <p:style>
          <a:lnRef idx="2">
            <a:schemeClr val="accent6"/>
          </a:lnRef>
          <a:fillRef idx="0">
            <a:schemeClr val="accent6"/>
          </a:fillRef>
          <a:effectRef idx="1">
            <a:schemeClr val="accent6"/>
          </a:effectRef>
          <a:fontRef idx="minor">
            <a:schemeClr val="tx1"/>
          </a:fontRef>
        </p:style>
      </p:cxnSp>
      <p:sp>
        <p:nvSpPr>
          <p:cNvPr id="20" name="Rectángulo: esquinas redondeadas 19">
            <a:extLst>
              <a:ext uri="{FF2B5EF4-FFF2-40B4-BE49-F238E27FC236}">
                <a16:creationId xmlns:a16="http://schemas.microsoft.com/office/drawing/2014/main" id="{F6E51AD8-A150-DAA9-0AA9-B7B9BCCD6C06}"/>
              </a:ext>
            </a:extLst>
          </p:cNvPr>
          <p:cNvSpPr/>
          <p:nvPr/>
        </p:nvSpPr>
        <p:spPr>
          <a:xfrm>
            <a:off x="5429250" y="3255442"/>
            <a:ext cx="6371517" cy="3246121"/>
          </a:xfrm>
          <a:prstGeom prst="roundRect">
            <a:avLst>
              <a:gd name="adj" fmla="val 4076"/>
            </a:avLst>
          </a:prstGeom>
          <a:noFill/>
          <a:ln w="19050"/>
        </p:spPr>
        <p:style>
          <a:lnRef idx="2">
            <a:schemeClr val="accent6"/>
          </a:lnRef>
          <a:fillRef idx="1">
            <a:schemeClr val="lt1"/>
          </a:fillRef>
          <a:effectRef idx="0">
            <a:schemeClr val="accent6"/>
          </a:effectRef>
          <a:fontRef idx="minor">
            <a:schemeClr val="dk1"/>
          </a:fontRef>
        </p:style>
        <p:txBody>
          <a:bodyPr rtlCol="0" anchor="ctr"/>
          <a:lstStyle/>
          <a:p>
            <a:pPr algn="ctr"/>
            <a:endParaRPr lang="es-CL"/>
          </a:p>
        </p:txBody>
      </p:sp>
      <p:pic>
        <p:nvPicPr>
          <p:cNvPr id="2" name="Gráfico 1" descr="Código QR con relleno sólido">
            <a:extLst>
              <a:ext uri="{FF2B5EF4-FFF2-40B4-BE49-F238E27FC236}">
                <a16:creationId xmlns:a16="http://schemas.microsoft.com/office/drawing/2014/main" id="{A7A091F7-4A3F-20DE-3039-07200287036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439400" y="502153"/>
            <a:ext cx="914400" cy="914400"/>
          </a:xfrm>
          <a:prstGeom prst="rect">
            <a:avLst/>
          </a:prstGeom>
        </p:spPr>
      </p:pic>
    </p:spTree>
    <p:extLst>
      <p:ext uri="{BB962C8B-B14F-4D97-AF65-F5344CB8AC3E}">
        <p14:creationId xmlns:p14="http://schemas.microsoft.com/office/powerpoint/2010/main" val="6804771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D04E7A-1528-4DFF-0E68-029539AFE383}"/>
            </a:ext>
          </a:extLst>
        </p:cNvPr>
        <p:cNvGrpSpPr/>
        <p:nvPr/>
      </p:nvGrpSpPr>
      <p:grpSpPr>
        <a:xfrm>
          <a:off x="0" y="0"/>
          <a:ext cx="0" cy="0"/>
          <a:chOff x="0" y="0"/>
          <a:chExt cx="0" cy="0"/>
        </a:xfrm>
      </p:grpSpPr>
      <p:sp>
        <p:nvSpPr>
          <p:cNvPr id="4" name="Título 1">
            <a:extLst>
              <a:ext uri="{FF2B5EF4-FFF2-40B4-BE49-F238E27FC236}">
                <a16:creationId xmlns:a16="http://schemas.microsoft.com/office/drawing/2014/main" id="{9B84CCE2-3BAE-1405-309E-85031A8D5BD5}"/>
              </a:ext>
            </a:extLst>
          </p:cNvPr>
          <p:cNvSpPr>
            <a:spLocks noGrp="1"/>
          </p:cNvSpPr>
          <p:nvPr>
            <p:ph type="title"/>
          </p:nvPr>
        </p:nvSpPr>
        <p:spPr>
          <a:xfrm>
            <a:off x="838200" y="422879"/>
            <a:ext cx="10515600" cy="993674"/>
          </a:xfrm>
        </p:spPr>
        <p:txBody>
          <a:bodyPr>
            <a:normAutofit/>
          </a:bodyPr>
          <a:lstStyle/>
          <a:p>
            <a:r>
              <a:rPr lang="es-CL" sz="2800" b="1">
                <a:solidFill>
                  <a:srgbClr val="00B050"/>
                </a:solidFill>
                <a:latin typeface="Poppins" panose="00000500000000000000" pitchFamily="2" charset="0"/>
                <a:cs typeface="Poppins" panose="00000500000000000000" pitchFamily="2" charset="0"/>
              </a:rPr>
              <a:t>Marcaciones</a:t>
            </a:r>
            <a:br>
              <a:rPr lang="es-CL" sz="2800" b="1">
                <a:solidFill>
                  <a:srgbClr val="00B050"/>
                </a:solidFill>
                <a:latin typeface="Poppins" panose="00000500000000000000" pitchFamily="2" charset="0"/>
                <a:cs typeface="Poppins" panose="00000500000000000000" pitchFamily="2" charset="0"/>
              </a:rPr>
            </a:br>
            <a:r>
              <a:rPr lang="es-CL" sz="1800" b="1">
                <a:solidFill>
                  <a:srgbClr val="595959"/>
                </a:solidFill>
                <a:latin typeface="Poppins" panose="00000500000000000000" pitchFamily="2" charset="0"/>
                <a:cs typeface="Poppins" panose="00000500000000000000" pitchFamily="2" charset="0"/>
              </a:rPr>
              <a:t>Paso a paso </a:t>
            </a:r>
            <a:r>
              <a:rPr lang="es-CL" sz="1800">
                <a:solidFill>
                  <a:srgbClr val="595959"/>
                </a:solidFill>
                <a:latin typeface="Poppins" panose="00000500000000000000" pitchFamily="2" charset="0"/>
                <a:cs typeface="Poppins" panose="00000500000000000000" pitchFamily="2" charset="0"/>
              </a:rPr>
              <a:t>/ </a:t>
            </a:r>
            <a:r>
              <a:rPr lang="es-CL" sz="1600">
                <a:solidFill>
                  <a:srgbClr val="595959"/>
                </a:solidFill>
                <a:latin typeface="Poppins" panose="00000500000000000000" pitchFamily="2" charset="0"/>
                <a:cs typeface="Poppins" panose="00000500000000000000" pitchFamily="2" charset="0"/>
              </a:rPr>
              <a:t>Marcación por QR</a:t>
            </a:r>
            <a:endParaRPr lang="es-CL" sz="1600">
              <a:solidFill>
                <a:srgbClr val="595959"/>
              </a:solidFill>
              <a:highlight>
                <a:srgbClr val="FFFF00"/>
              </a:highlight>
            </a:endParaRPr>
          </a:p>
        </p:txBody>
      </p:sp>
      <p:sp>
        <p:nvSpPr>
          <p:cNvPr id="17" name="CuadroTexto 16">
            <a:extLst>
              <a:ext uri="{FF2B5EF4-FFF2-40B4-BE49-F238E27FC236}">
                <a16:creationId xmlns:a16="http://schemas.microsoft.com/office/drawing/2014/main" id="{8A4E2C8C-F979-0FF6-FCFC-48975134223A}"/>
              </a:ext>
            </a:extLst>
          </p:cNvPr>
          <p:cNvSpPr txBox="1"/>
          <p:nvPr/>
        </p:nvSpPr>
        <p:spPr>
          <a:xfrm>
            <a:off x="924738" y="1434164"/>
            <a:ext cx="9901757" cy="830997"/>
          </a:xfrm>
          <a:prstGeom prst="rect">
            <a:avLst/>
          </a:prstGeom>
          <a:noFill/>
        </p:spPr>
        <p:txBody>
          <a:bodyPr wrap="square" rtlCol="0">
            <a:spAutoFit/>
          </a:bodyPr>
          <a:lstStyle/>
          <a:p>
            <a:pPr algn="just"/>
            <a:r>
              <a:rPr lang="es-CL" sz="1200">
                <a:solidFill>
                  <a:srgbClr val="595959"/>
                </a:solidFill>
                <a:latin typeface="Poppins" panose="00000500000000000000" pitchFamily="2" charset="0"/>
                <a:cs typeface="Poppins" panose="00000500000000000000" pitchFamily="2" charset="0"/>
              </a:rPr>
              <a:t>Ruta: Haz clic en el ícono del módulo &gt; luego en Asistencia, sección Marcaciones e ingresa en la segunda pestaña ”Marcación por QR”.</a:t>
            </a:r>
          </a:p>
          <a:p>
            <a:pPr algn="just"/>
            <a:r>
              <a:rPr lang="es-CL" sz="1200">
                <a:solidFill>
                  <a:srgbClr val="595959"/>
                </a:solidFill>
                <a:latin typeface="Poppins" panose="00000500000000000000" pitchFamily="2" charset="0"/>
                <a:cs typeface="Poppins" panose="00000500000000000000" pitchFamily="2" charset="0"/>
              </a:rPr>
              <a:t>Para poder escanear cada código QR, debes hacer clic en el botón “Escanear”. Acerca tu QR a la cámara y listo. La plataforma reconocerá tu información y proyectará la información cargada.</a:t>
            </a:r>
          </a:p>
        </p:txBody>
      </p:sp>
      <p:pic>
        <p:nvPicPr>
          <p:cNvPr id="19" name="Imagen 18">
            <a:extLst>
              <a:ext uri="{FF2B5EF4-FFF2-40B4-BE49-F238E27FC236}">
                <a16:creationId xmlns:a16="http://schemas.microsoft.com/office/drawing/2014/main" id="{0FBD112A-C5BD-50FD-4DBA-EB2648FC1852}"/>
              </a:ext>
            </a:extLst>
          </p:cNvPr>
          <p:cNvPicPr>
            <a:picLocks noChangeAspect="1"/>
          </p:cNvPicPr>
          <p:nvPr/>
        </p:nvPicPr>
        <p:blipFill>
          <a:blip r:embed="rId2"/>
          <a:stretch>
            <a:fillRect/>
          </a:stretch>
        </p:blipFill>
        <p:spPr>
          <a:xfrm>
            <a:off x="924738" y="2265161"/>
            <a:ext cx="5626520" cy="3720238"/>
          </a:xfrm>
          <a:prstGeom prst="rect">
            <a:avLst/>
          </a:prstGeom>
        </p:spPr>
      </p:pic>
      <p:pic>
        <p:nvPicPr>
          <p:cNvPr id="24" name="Imagen 23">
            <a:extLst>
              <a:ext uri="{FF2B5EF4-FFF2-40B4-BE49-F238E27FC236}">
                <a16:creationId xmlns:a16="http://schemas.microsoft.com/office/drawing/2014/main" id="{A8A3D52F-2A36-456A-1072-1186099BE530}"/>
              </a:ext>
            </a:extLst>
          </p:cNvPr>
          <p:cNvPicPr>
            <a:picLocks noChangeAspect="1"/>
          </p:cNvPicPr>
          <p:nvPr/>
        </p:nvPicPr>
        <p:blipFill>
          <a:blip r:embed="rId3"/>
          <a:stretch>
            <a:fillRect/>
          </a:stretch>
        </p:blipFill>
        <p:spPr>
          <a:xfrm>
            <a:off x="3737998" y="5562368"/>
            <a:ext cx="7664302" cy="620413"/>
          </a:xfrm>
          <a:prstGeom prst="rect">
            <a:avLst/>
          </a:prstGeom>
        </p:spPr>
      </p:pic>
      <p:sp>
        <p:nvSpPr>
          <p:cNvPr id="27" name="CuadroTexto 26">
            <a:extLst>
              <a:ext uri="{FF2B5EF4-FFF2-40B4-BE49-F238E27FC236}">
                <a16:creationId xmlns:a16="http://schemas.microsoft.com/office/drawing/2014/main" id="{21DD15FC-3915-216E-1B31-A68B6C37E7EE}"/>
              </a:ext>
            </a:extLst>
          </p:cNvPr>
          <p:cNvSpPr txBox="1"/>
          <p:nvPr/>
        </p:nvSpPr>
        <p:spPr>
          <a:xfrm>
            <a:off x="7563237" y="4796240"/>
            <a:ext cx="3137475" cy="430887"/>
          </a:xfrm>
          <a:prstGeom prst="rect">
            <a:avLst/>
          </a:prstGeom>
          <a:noFill/>
        </p:spPr>
        <p:txBody>
          <a:bodyPr wrap="square" rtlCol="0">
            <a:spAutoFit/>
          </a:bodyPr>
          <a:lstStyle/>
          <a:p>
            <a:pPr algn="just"/>
            <a:r>
              <a:rPr lang="es-CL" sz="1100">
                <a:solidFill>
                  <a:srgbClr val="595959"/>
                </a:solidFill>
                <a:latin typeface="Poppins" panose="00000500000000000000" pitchFamily="2" charset="0"/>
                <a:cs typeface="Poppins" panose="00000500000000000000" pitchFamily="2" charset="0"/>
              </a:rPr>
              <a:t>Cuando reconoce tu información, podrás visualizar la marca en la primera pestaña. </a:t>
            </a:r>
          </a:p>
        </p:txBody>
      </p:sp>
      <p:sp>
        <p:nvSpPr>
          <p:cNvPr id="28" name="Rectángulo: esquinas redondeadas 27">
            <a:extLst>
              <a:ext uri="{FF2B5EF4-FFF2-40B4-BE49-F238E27FC236}">
                <a16:creationId xmlns:a16="http://schemas.microsoft.com/office/drawing/2014/main" id="{CA67A94A-AC7D-C3A7-BD03-6F1AE8F964BC}"/>
              </a:ext>
            </a:extLst>
          </p:cNvPr>
          <p:cNvSpPr/>
          <p:nvPr/>
        </p:nvSpPr>
        <p:spPr>
          <a:xfrm>
            <a:off x="7551861" y="4793213"/>
            <a:ext cx="3144387" cy="461665"/>
          </a:xfrm>
          <a:prstGeom prst="roundRect">
            <a:avLst>
              <a:gd name="adj" fmla="val 29592"/>
            </a:avLst>
          </a:prstGeom>
          <a:noFill/>
          <a:ln w="19050"/>
        </p:spPr>
        <p:style>
          <a:lnRef idx="2">
            <a:schemeClr val="accent6"/>
          </a:lnRef>
          <a:fillRef idx="1">
            <a:schemeClr val="lt1"/>
          </a:fillRef>
          <a:effectRef idx="0">
            <a:schemeClr val="accent6"/>
          </a:effectRef>
          <a:fontRef idx="minor">
            <a:schemeClr val="dk1"/>
          </a:fontRef>
        </p:style>
        <p:txBody>
          <a:bodyPr rtlCol="0" anchor="ctr"/>
          <a:lstStyle/>
          <a:p>
            <a:pPr algn="ctr"/>
            <a:endParaRPr lang="es-CL"/>
          </a:p>
        </p:txBody>
      </p:sp>
      <p:sp>
        <p:nvSpPr>
          <p:cNvPr id="29" name="Rectángulo: esquinas redondeadas 28">
            <a:extLst>
              <a:ext uri="{FF2B5EF4-FFF2-40B4-BE49-F238E27FC236}">
                <a16:creationId xmlns:a16="http://schemas.microsoft.com/office/drawing/2014/main" id="{B30B3FF8-837C-0722-F933-B17FED0BABB7}"/>
              </a:ext>
            </a:extLst>
          </p:cNvPr>
          <p:cNvSpPr/>
          <p:nvPr/>
        </p:nvSpPr>
        <p:spPr>
          <a:xfrm>
            <a:off x="3737998" y="5562368"/>
            <a:ext cx="7664302" cy="677595"/>
          </a:xfrm>
          <a:prstGeom prst="roundRect">
            <a:avLst>
              <a:gd name="adj" fmla="val 11167"/>
            </a:avLst>
          </a:prstGeom>
          <a:noFill/>
          <a:ln w="19050"/>
        </p:spPr>
        <p:style>
          <a:lnRef idx="2">
            <a:schemeClr val="accent6"/>
          </a:lnRef>
          <a:fillRef idx="1">
            <a:schemeClr val="lt1"/>
          </a:fillRef>
          <a:effectRef idx="0">
            <a:schemeClr val="accent6"/>
          </a:effectRef>
          <a:fontRef idx="minor">
            <a:schemeClr val="dk1"/>
          </a:fontRef>
        </p:style>
        <p:txBody>
          <a:bodyPr rtlCol="0" anchor="ctr"/>
          <a:lstStyle/>
          <a:p>
            <a:pPr algn="ctr"/>
            <a:endParaRPr lang="es-CL"/>
          </a:p>
        </p:txBody>
      </p:sp>
      <p:pic>
        <p:nvPicPr>
          <p:cNvPr id="2" name="Gráfico 1" descr="Código QR con relleno sólido">
            <a:extLst>
              <a:ext uri="{FF2B5EF4-FFF2-40B4-BE49-F238E27FC236}">
                <a16:creationId xmlns:a16="http://schemas.microsoft.com/office/drawing/2014/main" id="{44D79428-CD48-169C-1E28-BA96734B6D2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439400" y="502153"/>
            <a:ext cx="914400" cy="914400"/>
          </a:xfrm>
          <a:prstGeom prst="rect">
            <a:avLst/>
          </a:prstGeom>
        </p:spPr>
      </p:pic>
    </p:spTree>
    <p:extLst>
      <p:ext uri="{BB962C8B-B14F-4D97-AF65-F5344CB8AC3E}">
        <p14:creationId xmlns:p14="http://schemas.microsoft.com/office/powerpoint/2010/main" val="20322807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22BBDA-0971-AF93-68EA-D956EAB42E3D}"/>
            </a:ext>
          </a:extLst>
        </p:cNvPr>
        <p:cNvGrpSpPr/>
        <p:nvPr/>
      </p:nvGrpSpPr>
      <p:grpSpPr>
        <a:xfrm>
          <a:off x="0" y="0"/>
          <a:ext cx="0" cy="0"/>
          <a:chOff x="0" y="0"/>
          <a:chExt cx="0" cy="0"/>
        </a:xfrm>
      </p:grpSpPr>
      <p:sp>
        <p:nvSpPr>
          <p:cNvPr id="7" name="CuadroTexto 6">
            <a:extLst>
              <a:ext uri="{FF2B5EF4-FFF2-40B4-BE49-F238E27FC236}">
                <a16:creationId xmlns:a16="http://schemas.microsoft.com/office/drawing/2014/main" id="{0B5FCF94-68D7-5D19-B617-263C23882C88}"/>
              </a:ext>
            </a:extLst>
          </p:cNvPr>
          <p:cNvSpPr txBox="1"/>
          <p:nvPr/>
        </p:nvSpPr>
        <p:spPr>
          <a:xfrm>
            <a:off x="838200" y="5129226"/>
            <a:ext cx="10597118" cy="461665"/>
          </a:xfrm>
          <a:prstGeom prst="rect">
            <a:avLst/>
          </a:prstGeom>
          <a:noFill/>
        </p:spPr>
        <p:txBody>
          <a:bodyPr wrap="square">
            <a:spAutoFit/>
          </a:bodyPr>
          <a:lstStyle/>
          <a:p>
            <a:pPr algn="just"/>
            <a:r>
              <a:rPr lang="es-MX" sz="1200" dirty="0">
                <a:solidFill>
                  <a:srgbClr val="595959"/>
                </a:solidFill>
                <a:latin typeface="Poppins" panose="00000500000000000000" pitchFamily="2" charset="0"/>
                <a:cs typeface="Poppins" panose="00000500000000000000" pitchFamily="2" charset="0"/>
              </a:rPr>
              <a:t>Dentro de esta sección, podrás monitorear los registros diarios de cada colaborador. Podrás identificar atrasos, colaboradores sin marcar y validar permisos y/o vacaciones solicitadas aprobadas.</a:t>
            </a:r>
            <a:endParaRPr lang="es-MX" sz="1100" dirty="0">
              <a:latin typeface="Poppins" panose="00000500000000000000" pitchFamily="2" charset="0"/>
              <a:cs typeface="Poppins" panose="00000500000000000000" pitchFamily="2" charset="0"/>
            </a:endParaRPr>
          </a:p>
        </p:txBody>
      </p:sp>
      <p:sp>
        <p:nvSpPr>
          <p:cNvPr id="4" name="Título 1">
            <a:extLst>
              <a:ext uri="{FF2B5EF4-FFF2-40B4-BE49-F238E27FC236}">
                <a16:creationId xmlns:a16="http://schemas.microsoft.com/office/drawing/2014/main" id="{758D87DB-1A3A-1C3A-B5A0-ED4EF8818060}"/>
              </a:ext>
            </a:extLst>
          </p:cNvPr>
          <p:cNvSpPr>
            <a:spLocks noGrp="1"/>
          </p:cNvSpPr>
          <p:nvPr>
            <p:ph type="title"/>
          </p:nvPr>
        </p:nvSpPr>
        <p:spPr>
          <a:xfrm>
            <a:off x="838200" y="422879"/>
            <a:ext cx="10515600" cy="993674"/>
          </a:xfrm>
        </p:spPr>
        <p:txBody>
          <a:bodyPr>
            <a:normAutofit/>
          </a:bodyPr>
          <a:lstStyle/>
          <a:p>
            <a:r>
              <a:rPr lang="es-CL" sz="2800" b="1">
                <a:solidFill>
                  <a:srgbClr val="00B050"/>
                </a:solidFill>
                <a:latin typeface="Poppins" panose="00000500000000000000" pitchFamily="2" charset="0"/>
                <a:cs typeface="Poppins" panose="00000500000000000000" pitchFamily="2" charset="0"/>
              </a:rPr>
              <a:t>Marcaciones</a:t>
            </a:r>
            <a:br>
              <a:rPr lang="es-CL" sz="2800" b="1">
                <a:solidFill>
                  <a:srgbClr val="00B050"/>
                </a:solidFill>
                <a:latin typeface="Poppins" panose="00000500000000000000" pitchFamily="2" charset="0"/>
                <a:cs typeface="Poppins" panose="00000500000000000000" pitchFamily="2" charset="0"/>
              </a:rPr>
            </a:br>
            <a:r>
              <a:rPr lang="es-CL" sz="1800" b="1">
                <a:solidFill>
                  <a:srgbClr val="595959"/>
                </a:solidFill>
                <a:latin typeface="Poppins" panose="00000500000000000000" pitchFamily="2" charset="0"/>
                <a:cs typeface="Poppins" panose="00000500000000000000" pitchFamily="2" charset="0"/>
              </a:rPr>
              <a:t>Paso a paso</a:t>
            </a:r>
            <a:endParaRPr lang="es-CL" sz="1800">
              <a:solidFill>
                <a:srgbClr val="595959"/>
              </a:solidFill>
              <a:highlight>
                <a:srgbClr val="FFFF00"/>
              </a:highlight>
            </a:endParaRPr>
          </a:p>
        </p:txBody>
      </p:sp>
      <p:sp>
        <p:nvSpPr>
          <p:cNvPr id="2" name="CuadroTexto 1">
            <a:extLst>
              <a:ext uri="{FF2B5EF4-FFF2-40B4-BE49-F238E27FC236}">
                <a16:creationId xmlns:a16="http://schemas.microsoft.com/office/drawing/2014/main" id="{27E0B537-B64C-B2C2-70F2-26E98984D1CE}"/>
              </a:ext>
            </a:extLst>
          </p:cNvPr>
          <p:cNvSpPr txBox="1"/>
          <p:nvPr/>
        </p:nvSpPr>
        <p:spPr>
          <a:xfrm>
            <a:off x="924738" y="1434164"/>
            <a:ext cx="9901757" cy="276999"/>
          </a:xfrm>
          <a:prstGeom prst="rect">
            <a:avLst/>
          </a:prstGeom>
          <a:noFill/>
        </p:spPr>
        <p:txBody>
          <a:bodyPr wrap="square" rtlCol="0">
            <a:spAutoFit/>
          </a:bodyPr>
          <a:lstStyle/>
          <a:p>
            <a:pPr algn="just"/>
            <a:r>
              <a:rPr lang="es-CL" sz="1200">
                <a:solidFill>
                  <a:srgbClr val="595959"/>
                </a:solidFill>
                <a:latin typeface="Poppins" panose="00000500000000000000" pitchFamily="2" charset="0"/>
                <a:cs typeface="Poppins" panose="00000500000000000000" pitchFamily="2" charset="0"/>
              </a:rPr>
              <a:t>Ruta: Haz clic en el ícono del módulo &gt; luego en Asistencia, sección Marcaciones e ingresa en la primera pestaña “Marcación”.</a:t>
            </a:r>
          </a:p>
        </p:txBody>
      </p:sp>
      <p:pic>
        <p:nvPicPr>
          <p:cNvPr id="5" name="Imagen 4">
            <a:extLst>
              <a:ext uri="{FF2B5EF4-FFF2-40B4-BE49-F238E27FC236}">
                <a16:creationId xmlns:a16="http://schemas.microsoft.com/office/drawing/2014/main" id="{CFB38762-2277-4ADD-C186-3776B949EB23}"/>
              </a:ext>
            </a:extLst>
          </p:cNvPr>
          <p:cNvPicPr>
            <a:picLocks noChangeAspect="1"/>
          </p:cNvPicPr>
          <p:nvPr/>
        </p:nvPicPr>
        <p:blipFill>
          <a:blip r:embed="rId2"/>
          <a:stretch>
            <a:fillRect/>
          </a:stretch>
        </p:blipFill>
        <p:spPr>
          <a:xfrm>
            <a:off x="924738" y="1884594"/>
            <a:ext cx="10510580" cy="3071201"/>
          </a:xfrm>
          <a:prstGeom prst="rect">
            <a:avLst/>
          </a:prstGeom>
        </p:spPr>
      </p:pic>
      <p:pic>
        <p:nvPicPr>
          <p:cNvPr id="11" name="Gráfico 10" descr="Vacaciones con relleno sólido">
            <a:extLst>
              <a:ext uri="{FF2B5EF4-FFF2-40B4-BE49-F238E27FC236}">
                <a16:creationId xmlns:a16="http://schemas.microsoft.com/office/drawing/2014/main" id="{EAB19336-1874-253A-19A6-F8C2B6F6468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60358" y="5834178"/>
            <a:ext cx="914400" cy="914400"/>
          </a:xfrm>
          <a:prstGeom prst="rect">
            <a:avLst/>
          </a:prstGeom>
        </p:spPr>
      </p:pic>
      <p:pic>
        <p:nvPicPr>
          <p:cNvPr id="13" name="Gráfico 12" descr="Calendario con relleno sólido">
            <a:extLst>
              <a:ext uri="{FF2B5EF4-FFF2-40B4-BE49-F238E27FC236}">
                <a16:creationId xmlns:a16="http://schemas.microsoft.com/office/drawing/2014/main" id="{F817FE5B-772A-9B89-745D-17AAB4688FA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520918" y="5834178"/>
            <a:ext cx="914400" cy="914400"/>
          </a:xfrm>
          <a:prstGeom prst="rect">
            <a:avLst/>
          </a:prstGeom>
        </p:spPr>
      </p:pic>
      <p:pic>
        <p:nvPicPr>
          <p:cNvPr id="15" name="Gráfico 14" descr="Maleta con relleno sólido">
            <a:extLst>
              <a:ext uri="{FF2B5EF4-FFF2-40B4-BE49-F238E27FC236}">
                <a16:creationId xmlns:a16="http://schemas.microsoft.com/office/drawing/2014/main" id="{4D4A2DD6-66DB-8985-F0A5-0D2B7DA3AA2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599798" y="5834178"/>
            <a:ext cx="914400" cy="914400"/>
          </a:xfrm>
          <a:prstGeom prst="rect">
            <a:avLst/>
          </a:prstGeom>
        </p:spPr>
      </p:pic>
    </p:spTree>
    <p:extLst>
      <p:ext uri="{BB962C8B-B14F-4D97-AF65-F5344CB8AC3E}">
        <p14:creationId xmlns:p14="http://schemas.microsoft.com/office/powerpoint/2010/main" val="36246797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409380-5CF7-5C32-C5DA-39DD77D37131}"/>
            </a:ext>
          </a:extLst>
        </p:cNvPr>
        <p:cNvGrpSpPr/>
        <p:nvPr/>
      </p:nvGrpSpPr>
      <p:grpSpPr>
        <a:xfrm>
          <a:off x="0" y="0"/>
          <a:ext cx="0" cy="0"/>
          <a:chOff x="0" y="0"/>
          <a:chExt cx="0" cy="0"/>
        </a:xfrm>
      </p:grpSpPr>
      <p:sp>
        <p:nvSpPr>
          <p:cNvPr id="7" name="CuadroTexto 6">
            <a:extLst>
              <a:ext uri="{FF2B5EF4-FFF2-40B4-BE49-F238E27FC236}">
                <a16:creationId xmlns:a16="http://schemas.microsoft.com/office/drawing/2014/main" id="{7AD64AD6-D894-62F2-D324-6EC57468041E}"/>
              </a:ext>
            </a:extLst>
          </p:cNvPr>
          <p:cNvSpPr txBox="1"/>
          <p:nvPr/>
        </p:nvSpPr>
        <p:spPr>
          <a:xfrm>
            <a:off x="838200" y="1404274"/>
            <a:ext cx="10515600" cy="276999"/>
          </a:xfrm>
          <a:prstGeom prst="rect">
            <a:avLst/>
          </a:prstGeom>
          <a:noFill/>
        </p:spPr>
        <p:txBody>
          <a:bodyPr wrap="square">
            <a:spAutoFit/>
          </a:bodyPr>
          <a:lstStyle/>
          <a:p>
            <a:pPr algn="just"/>
            <a:r>
              <a:rPr lang="es-MX" sz="1200">
                <a:solidFill>
                  <a:srgbClr val="595959"/>
                </a:solidFill>
                <a:latin typeface="Poppins" panose="00000500000000000000" pitchFamily="2" charset="0"/>
                <a:cs typeface="Poppins" panose="00000500000000000000" pitchFamily="2" charset="0"/>
              </a:rPr>
              <a:t>Al seleccionar un colaborador, podrás ver la ubicación de cada persona que marca asistencia; independiente del método de marcaje.  </a:t>
            </a:r>
            <a:endParaRPr lang="es-MX" sz="1100">
              <a:latin typeface="Poppins" panose="00000500000000000000" pitchFamily="2" charset="0"/>
              <a:cs typeface="Poppins" panose="00000500000000000000" pitchFamily="2" charset="0"/>
            </a:endParaRPr>
          </a:p>
        </p:txBody>
      </p:sp>
      <p:sp>
        <p:nvSpPr>
          <p:cNvPr id="4" name="Título 1">
            <a:extLst>
              <a:ext uri="{FF2B5EF4-FFF2-40B4-BE49-F238E27FC236}">
                <a16:creationId xmlns:a16="http://schemas.microsoft.com/office/drawing/2014/main" id="{306733F0-C854-4DE3-ABF6-EB619C935444}"/>
              </a:ext>
            </a:extLst>
          </p:cNvPr>
          <p:cNvSpPr>
            <a:spLocks noGrp="1"/>
          </p:cNvSpPr>
          <p:nvPr>
            <p:ph type="title"/>
          </p:nvPr>
        </p:nvSpPr>
        <p:spPr>
          <a:xfrm>
            <a:off x="838200" y="422879"/>
            <a:ext cx="10515600" cy="993674"/>
          </a:xfrm>
        </p:spPr>
        <p:txBody>
          <a:bodyPr>
            <a:normAutofit/>
          </a:bodyPr>
          <a:lstStyle/>
          <a:p>
            <a:r>
              <a:rPr lang="es-CL" sz="2800" b="1">
                <a:solidFill>
                  <a:srgbClr val="00B050"/>
                </a:solidFill>
                <a:latin typeface="Poppins" panose="00000500000000000000" pitchFamily="2" charset="0"/>
                <a:cs typeface="Poppins" panose="00000500000000000000" pitchFamily="2" charset="0"/>
              </a:rPr>
              <a:t>Marcaciones</a:t>
            </a:r>
            <a:br>
              <a:rPr lang="es-CL" sz="2800" b="1">
                <a:solidFill>
                  <a:srgbClr val="00B050"/>
                </a:solidFill>
                <a:latin typeface="Poppins" panose="00000500000000000000" pitchFamily="2" charset="0"/>
                <a:cs typeface="Poppins" panose="00000500000000000000" pitchFamily="2" charset="0"/>
              </a:rPr>
            </a:br>
            <a:r>
              <a:rPr lang="es-CL" sz="1800" b="1">
                <a:solidFill>
                  <a:srgbClr val="595959"/>
                </a:solidFill>
                <a:latin typeface="Poppins" panose="00000500000000000000" pitchFamily="2" charset="0"/>
                <a:cs typeface="Poppins" panose="00000500000000000000" pitchFamily="2" charset="0"/>
              </a:rPr>
              <a:t>Paso a paso</a:t>
            </a:r>
            <a:endParaRPr lang="es-CL" sz="1800">
              <a:solidFill>
                <a:srgbClr val="595959"/>
              </a:solidFill>
              <a:highlight>
                <a:srgbClr val="FFFF00"/>
              </a:highlight>
            </a:endParaRPr>
          </a:p>
        </p:txBody>
      </p:sp>
      <p:pic>
        <p:nvPicPr>
          <p:cNvPr id="3" name="Imagen 2">
            <a:extLst>
              <a:ext uri="{FF2B5EF4-FFF2-40B4-BE49-F238E27FC236}">
                <a16:creationId xmlns:a16="http://schemas.microsoft.com/office/drawing/2014/main" id="{758FC2CB-9F7D-C26F-BBDA-BBB40E469CE4}"/>
              </a:ext>
            </a:extLst>
          </p:cNvPr>
          <p:cNvPicPr>
            <a:picLocks noChangeAspect="1"/>
          </p:cNvPicPr>
          <p:nvPr/>
        </p:nvPicPr>
        <p:blipFill>
          <a:blip r:embed="rId2"/>
          <a:srcRect l="863" t="15920"/>
          <a:stretch>
            <a:fillRect/>
          </a:stretch>
        </p:blipFill>
        <p:spPr>
          <a:xfrm>
            <a:off x="805635" y="1828799"/>
            <a:ext cx="9770643" cy="2632310"/>
          </a:xfrm>
          <a:prstGeom prst="rect">
            <a:avLst/>
          </a:prstGeom>
        </p:spPr>
      </p:pic>
      <p:pic>
        <p:nvPicPr>
          <p:cNvPr id="6" name="Imagen 5">
            <a:extLst>
              <a:ext uri="{FF2B5EF4-FFF2-40B4-BE49-F238E27FC236}">
                <a16:creationId xmlns:a16="http://schemas.microsoft.com/office/drawing/2014/main" id="{EEA3B63C-1625-F657-0C0D-5C69825556E9}"/>
              </a:ext>
            </a:extLst>
          </p:cNvPr>
          <p:cNvPicPr>
            <a:picLocks noChangeAspect="1"/>
          </p:cNvPicPr>
          <p:nvPr/>
        </p:nvPicPr>
        <p:blipFill>
          <a:blip r:embed="rId3"/>
          <a:srcRect b="64531"/>
          <a:stretch>
            <a:fillRect/>
          </a:stretch>
        </p:blipFill>
        <p:spPr>
          <a:xfrm>
            <a:off x="838200" y="4493008"/>
            <a:ext cx="9684248" cy="912207"/>
          </a:xfrm>
          <a:prstGeom prst="rect">
            <a:avLst/>
          </a:prstGeom>
        </p:spPr>
      </p:pic>
      <p:pic>
        <p:nvPicPr>
          <p:cNvPr id="8" name="Imagen 7">
            <a:extLst>
              <a:ext uri="{FF2B5EF4-FFF2-40B4-BE49-F238E27FC236}">
                <a16:creationId xmlns:a16="http://schemas.microsoft.com/office/drawing/2014/main" id="{24D9D959-DBB3-5DC1-375E-5484D85A2443}"/>
              </a:ext>
            </a:extLst>
          </p:cNvPr>
          <p:cNvPicPr>
            <a:picLocks noChangeAspect="1"/>
          </p:cNvPicPr>
          <p:nvPr/>
        </p:nvPicPr>
        <p:blipFill>
          <a:blip r:embed="rId3"/>
          <a:srcRect t="75570"/>
          <a:stretch>
            <a:fillRect/>
          </a:stretch>
        </p:blipFill>
        <p:spPr>
          <a:xfrm>
            <a:off x="837534" y="5394582"/>
            <a:ext cx="9684248" cy="628317"/>
          </a:xfrm>
          <a:prstGeom prst="rect">
            <a:avLst/>
          </a:prstGeom>
        </p:spPr>
      </p:pic>
    </p:spTree>
    <p:extLst>
      <p:ext uri="{BB962C8B-B14F-4D97-AF65-F5344CB8AC3E}">
        <p14:creationId xmlns:p14="http://schemas.microsoft.com/office/powerpoint/2010/main" val="17800730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5A5C5B-99C5-9863-5220-5151D973F4D9}"/>
            </a:ext>
          </a:extLst>
        </p:cNvPr>
        <p:cNvGrpSpPr/>
        <p:nvPr/>
      </p:nvGrpSpPr>
      <p:grpSpPr>
        <a:xfrm>
          <a:off x="0" y="0"/>
          <a:ext cx="0" cy="0"/>
          <a:chOff x="0" y="0"/>
          <a:chExt cx="0" cy="0"/>
        </a:xfrm>
      </p:grpSpPr>
      <p:sp>
        <p:nvSpPr>
          <p:cNvPr id="4" name="Título 1">
            <a:extLst>
              <a:ext uri="{FF2B5EF4-FFF2-40B4-BE49-F238E27FC236}">
                <a16:creationId xmlns:a16="http://schemas.microsoft.com/office/drawing/2014/main" id="{8DB60098-F718-8CFF-1CD1-EF3FDB02F8C3}"/>
              </a:ext>
            </a:extLst>
          </p:cNvPr>
          <p:cNvSpPr>
            <a:spLocks noGrp="1"/>
          </p:cNvSpPr>
          <p:nvPr>
            <p:ph type="title"/>
          </p:nvPr>
        </p:nvSpPr>
        <p:spPr>
          <a:xfrm>
            <a:off x="838200" y="422879"/>
            <a:ext cx="10515600" cy="993674"/>
          </a:xfrm>
        </p:spPr>
        <p:txBody>
          <a:bodyPr>
            <a:normAutofit/>
          </a:bodyPr>
          <a:lstStyle/>
          <a:p>
            <a:r>
              <a:rPr lang="es-CL" sz="2800" b="1">
                <a:solidFill>
                  <a:srgbClr val="00B050"/>
                </a:solidFill>
                <a:latin typeface="Poppins" panose="00000500000000000000" pitchFamily="2" charset="0"/>
                <a:cs typeface="Poppins" panose="00000500000000000000" pitchFamily="2" charset="0"/>
              </a:rPr>
              <a:t>Marcaciones</a:t>
            </a:r>
            <a:br>
              <a:rPr lang="es-CL" sz="2800" b="1">
                <a:solidFill>
                  <a:srgbClr val="00B050"/>
                </a:solidFill>
                <a:latin typeface="Poppins" panose="00000500000000000000" pitchFamily="2" charset="0"/>
                <a:cs typeface="Poppins" panose="00000500000000000000" pitchFamily="2" charset="0"/>
              </a:rPr>
            </a:br>
            <a:r>
              <a:rPr lang="es-CL" sz="1800" b="1">
                <a:solidFill>
                  <a:srgbClr val="595959"/>
                </a:solidFill>
                <a:latin typeface="Poppins" panose="00000500000000000000" pitchFamily="2" charset="0"/>
                <a:cs typeface="Poppins" panose="00000500000000000000" pitchFamily="2" charset="0"/>
              </a:rPr>
              <a:t>Paso a paso</a:t>
            </a:r>
            <a:endParaRPr lang="es-CL" sz="1800">
              <a:solidFill>
                <a:srgbClr val="595959"/>
              </a:solidFill>
              <a:highlight>
                <a:srgbClr val="FFFF00"/>
              </a:highlight>
            </a:endParaRPr>
          </a:p>
        </p:txBody>
      </p:sp>
      <p:pic>
        <p:nvPicPr>
          <p:cNvPr id="5" name="Imagen 4">
            <a:extLst>
              <a:ext uri="{FF2B5EF4-FFF2-40B4-BE49-F238E27FC236}">
                <a16:creationId xmlns:a16="http://schemas.microsoft.com/office/drawing/2014/main" id="{AA0BB80D-5F0A-EB81-8B9E-5BDFD4629C33}"/>
              </a:ext>
            </a:extLst>
          </p:cNvPr>
          <p:cNvPicPr>
            <a:picLocks noChangeAspect="1"/>
          </p:cNvPicPr>
          <p:nvPr/>
        </p:nvPicPr>
        <p:blipFill>
          <a:blip r:embed="rId2"/>
          <a:stretch>
            <a:fillRect/>
          </a:stretch>
        </p:blipFill>
        <p:spPr>
          <a:xfrm>
            <a:off x="1040117" y="1820907"/>
            <a:ext cx="9665197" cy="2578233"/>
          </a:xfrm>
          <a:prstGeom prst="rect">
            <a:avLst/>
          </a:prstGeom>
        </p:spPr>
      </p:pic>
      <p:pic>
        <p:nvPicPr>
          <p:cNvPr id="10" name="Imagen 9">
            <a:extLst>
              <a:ext uri="{FF2B5EF4-FFF2-40B4-BE49-F238E27FC236}">
                <a16:creationId xmlns:a16="http://schemas.microsoft.com/office/drawing/2014/main" id="{AFA9439C-5A54-47D1-8BE4-C2611530FBA3}"/>
              </a:ext>
            </a:extLst>
          </p:cNvPr>
          <p:cNvPicPr>
            <a:picLocks noChangeAspect="1"/>
          </p:cNvPicPr>
          <p:nvPr/>
        </p:nvPicPr>
        <p:blipFill>
          <a:blip r:embed="rId3"/>
          <a:stretch>
            <a:fillRect/>
          </a:stretch>
        </p:blipFill>
        <p:spPr>
          <a:xfrm>
            <a:off x="7908816" y="4650409"/>
            <a:ext cx="1371670" cy="1606633"/>
          </a:xfrm>
          <a:prstGeom prst="rect">
            <a:avLst/>
          </a:prstGeom>
        </p:spPr>
      </p:pic>
      <p:sp>
        <p:nvSpPr>
          <p:cNvPr id="11" name="Elipse 10">
            <a:extLst>
              <a:ext uri="{FF2B5EF4-FFF2-40B4-BE49-F238E27FC236}">
                <a16:creationId xmlns:a16="http://schemas.microsoft.com/office/drawing/2014/main" id="{D87AFE88-B56F-7AC4-76D5-BDB17D1AB097}"/>
              </a:ext>
            </a:extLst>
          </p:cNvPr>
          <p:cNvSpPr/>
          <p:nvPr/>
        </p:nvSpPr>
        <p:spPr>
          <a:xfrm>
            <a:off x="7601913" y="4597040"/>
            <a:ext cx="1985476" cy="17557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s-CL"/>
          </a:p>
        </p:txBody>
      </p:sp>
      <p:cxnSp>
        <p:nvCxnSpPr>
          <p:cNvPr id="13" name="Conector recto 12">
            <a:extLst>
              <a:ext uri="{FF2B5EF4-FFF2-40B4-BE49-F238E27FC236}">
                <a16:creationId xmlns:a16="http://schemas.microsoft.com/office/drawing/2014/main" id="{FA99A3DA-4AB9-6AAD-F166-412D02769664}"/>
              </a:ext>
            </a:extLst>
          </p:cNvPr>
          <p:cNvCxnSpPr>
            <a:cxnSpLocks/>
          </p:cNvCxnSpPr>
          <p:nvPr/>
        </p:nvCxnSpPr>
        <p:spPr>
          <a:xfrm flipV="1">
            <a:off x="8027581" y="2902687"/>
            <a:ext cx="2466755" cy="1850066"/>
          </a:xfrm>
          <a:prstGeom prst="line">
            <a:avLst/>
          </a:prstGeom>
        </p:spPr>
        <p:style>
          <a:lnRef idx="2">
            <a:schemeClr val="accent6"/>
          </a:lnRef>
          <a:fillRef idx="0">
            <a:schemeClr val="accent6"/>
          </a:fillRef>
          <a:effectRef idx="1">
            <a:schemeClr val="accent6"/>
          </a:effectRef>
          <a:fontRef idx="minor">
            <a:schemeClr val="tx1"/>
          </a:fontRef>
        </p:style>
      </p:cxnSp>
      <p:cxnSp>
        <p:nvCxnSpPr>
          <p:cNvPr id="14" name="Conector recto 13">
            <a:extLst>
              <a:ext uri="{FF2B5EF4-FFF2-40B4-BE49-F238E27FC236}">
                <a16:creationId xmlns:a16="http://schemas.microsoft.com/office/drawing/2014/main" id="{C507ACCE-98AF-2FF9-24A9-20428907B73D}"/>
              </a:ext>
            </a:extLst>
          </p:cNvPr>
          <p:cNvCxnSpPr>
            <a:cxnSpLocks/>
          </p:cNvCxnSpPr>
          <p:nvPr/>
        </p:nvCxnSpPr>
        <p:spPr>
          <a:xfrm flipV="1">
            <a:off x="9576756" y="2892054"/>
            <a:ext cx="917580" cy="2711304"/>
          </a:xfrm>
          <a:prstGeom prst="line">
            <a:avLst/>
          </a:prstGeom>
        </p:spPr>
        <p:style>
          <a:lnRef idx="2">
            <a:schemeClr val="accent6"/>
          </a:lnRef>
          <a:fillRef idx="0">
            <a:schemeClr val="accent6"/>
          </a:fillRef>
          <a:effectRef idx="1">
            <a:schemeClr val="accent6"/>
          </a:effectRef>
          <a:fontRef idx="minor">
            <a:schemeClr val="tx1"/>
          </a:fontRef>
        </p:style>
      </p:cxnSp>
      <p:sp>
        <p:nvSpPr>
          <p:cNvPr id="23" name="CuadroTexto 22">
            <a:extLst>
              <a:ext uri="{FF2B5EF4-FFF2-40B4-BE49-F238E27FC236}">
                <a16:creationId xmlns:a16="http://schemas.microsoft.com/office/drawing/2014/main" id="{2E5F9236-46B1-7373-F11B-EE97CAEA83EA}"/>
              </a:ext>
            </a:extLst>
          </p:cNvPr>
          <p:cNvSpPr txBox="1"/>
          <p:nvPr/>
        </p:nvSpPr>
        <p:spPr>
          <a:xfrm>
            <a:off x="4202775" y="5151724"/>
            <a:ext cx="3240826" cy="646331"/>
          </a:xfrm>
          <a:prstGeom prst="rect">
            <a:avLst/>
          </a:prstGeom>
          <a:noFill/>
        </p:spPr>
        <p:txBody>
          <a:bodyPr wrap="square" rtlCol="0">
            <a:spAutoFit/>
          </a:bodyPr>
          <a:lstStyle/>
          <a:p>
            <a:pPr algn="just"/>
            <a:r>
              <a:rPr lang="es-CL" sz="1200">
                <a:solidFill>
                  <a:srgbClr val="595959"/>
                </a:solidFill>
                <a:latin typeface="Poppins" panose="00000500000000000000" pitchFamily="2" charset="0"/>
                <a:cs typeface="Poppins" panose="00000500000000000000" pitchFamily="2" charset="0"/>
              </a:rPr>
              <a:t>Estas opciones pueden variar según el turno asignado, si marca o no colación y/o si hay registros de marcaciones. </a:t>
            </a:r>
          </a:p>
        </p:txBody>
      </p:sp>
      <p:sp>
        <p:nvSpPr>
          <p:cNvPr id="24" name="CuadroTexto 23">
            <a:extLst>
              <a:ext uri="{FF2B5EF4-FFF2-40B4-BE49-F238E27FC236}">
                <a16:creationId xmlns:a16="http://schemas.microsoft.com/office/drawing/2014/main" id="{1653F56D-28AB-837B-C1D6-CB58FF1E5526}"/>
              </a:ext>
            </a:extLst>
          </p:cNvPr>
          <p:cNvSpPr txBox="1"/>
          <p:nvPr/>
        </p:nvSpPr>
        <p:spPr>
          <a:xfrm>
            <a:off x="838200" y="1404274"/>
            <a:ext cx="10515600" cy="461665"/>
          </a:xfrm>
          <a:prstGeom prst="rect">
            <a:avLst/>
          </a:prstGeom>
          <a:noFill/>
        </p:spPr>
        <p:txBody>
          <a:bodyPr wrap="square">
            <a:spAutoFit/>
          </a:bodyPr>
          <a:lstStyle/>
          <a:p>
            <a:pPr algn="just"/>
            <a:r>
              <a:rPr lang="es-MX" sz="1200">
                <a:solidFill>
                  <a:srgbClr val="595959"/>
                </a:solidFill>
                <a:latin typeface="Poppins" panose="00000500000000000000" pitchFamily="2" charset="0"/>
                <a:cs typeface="Poppins" panose="00000500000000000000" pitchFamily="2" charset="0"/>
              </a:rPr>
              <a:t>Dentro de la misma sección, podrás registrar marcas por el colaborador y editarlas. Cada método se puede identificar por los distintos íconos que posee.  </a:t>
            </a:r>
            <a:endParaRPr lang="es-MX" sz="1100">
              <a:latin typeface="Poppins" panose="00000500000000000000" pitchFamily="2" charset="0"/>
              <a:cs typeface="Poppins" panose="00000500000000000000" pitchFamily="2" charset="0"/>
            </a:endParaRPr>
          </a:p>
        </p:txBody>
      </p:sp>
      <p:pic>
        <p:nvPicPr>
          <p:cNvPr id="3" name="Imagen 2">
            <a:extLst>
              <a:ext uri="{FF2B5EF4-FFF2-40B4-BE49-F238E27FC236}">
                <a16:creationId xmlns:a16="http://schemas.microsoft.com/office/drawing/2014/main" id="{75711FC6-11A8-9C98-B688-272289CFDEB5}"/>
              </a:ext>
            </a:extLst>
          </p:cNvPr>
          <p:cNvPicPr>
            <a:picLocks noChangeAspect="1"/>
          </p:cNvPicPr>
          <p:nvPr/>
        </p:nvPicPr>
        <p:blipFill>
          <a:blip r:embed="rId4"/>
          <a:stretch>
            <a:fillRect/>
          </a:stretch>
        </p:blipFill>
        <p:spPr>
          <a:xfrm>
            <a:off x="1040117" y="4777054"/>
            <a:ext cx="247663" cy="749339"/>
          </a:xfrm>
          <a:prstGeom prst="rect">
            <a:avLst/>
          </a:prstGeom>
        </p:spPr>
      </p:pic>
      <p:pic>
        <p:nvPicPr>
          <p:cNvPr id="7" name="Imagen 6">
            <a:extLst>
              <a:ext uri="{FF2B5EF4-FFF2-40B4-BE49-F238E27FC236}">
                <a16:creationId xmlns:a16="http://schemas.microsoft.com/office/drawing/2014/main" id="{FEF216C8-F10D-F89A-BA52-C87F0ED5D2F9}"/>
              </a:ext>
            </a:extLst>
          </p:cNvPr>
          <p:cNvPicPr>
            <a:picLocks noChangeAspect="1"/>
          </p:cNvPicPr>
          <p:nvPr/>
        </p:nvPicPr>
        <p:blipFill>
          <a:blip r:embed="rId5"/>
          <a:stretch>
            <a:fillRect/>
          </a:stretch>
        </p:blipFill>
        <p:spPr>
          <a:xfrm>
            <a:off x="1016446" y="5526978"/>
            <a:ext cx="295003" cy="377329"/>
          </a:xfrm>
          <a:prstGeom prst="rect">
            <a:avLst/>
          </a:prstGeom>
        </p:spPr>
      </p:pic>
      <p:sp>
        <p:nvSpPr>
          <p:cNvPr id="12" name="CuadroTexto 11">
            <a:extLst>
              <a:ext uri="{FF2B5EF4-FFF2-40B4-BE49-F238E27FC236}">
                <a16:creationId xmlns:a16="http://schemas.microsoft.com/office/drawing/2014/main" id="{77D2AA65-05B0-B1C3-5ED6-85BDC2958A6F}"/>
              </a:ext>
            </a:extLst>
          </p:cNvPr>
          <p:cNvSpPr txBox="1"/>
          <p:nvPr/>
        </p:nvSpPr>
        <p:spPr>
          <a:xfrm>
            <a:off x="1311449" y="4874725"/>
            <a:ext cx="871681" cy="276999"/>
          </a:xfrm>
          <a:prstGeom prst="rect">
            <a:avLst/>
          </a:prstGeom>
          <a:noFill/>
        </p:spPr>
        <p:txBody>
          <a:bodyPr wrap="square" rtlCol="0">
            <a:spAutoFit/>
          </a:bodyPr>
          <a:lstStyle/>
          <a:p>
            <a:pPr algn="just"/>
            <a:r>
              <a:rPr lang="es-CL" sz="1200">
                <a:solidFill>
                  <a:srgbClr val="595959"/>
                </a:solidFill>
                <a:latin typeface="Poppins" panose="00000500000000000000" pitchFamily="2" charset="0"/>
                <a:cs typeface="Poppins" panose="00000500000000000000" pitchFamily="2" charset="0"/>
              </a:rPr>
              <a:t>Vía Web</a:t>
            </a:r>
          </a:p>
        </p:txBody>
      </p:sp>
      <p:sp>
        <p:nvSpPr>
          <p:cNvPr id="15" name="CuadroTexto 14">
            <a:extLst>
              <a:ext uri="{FF2B5EF4-FFF2-40B4-BE49-F238E27FC236}">
                <a16:creationId xmlns:a16="http://schemas.microsoft.com/office/drawing/2014/main" id="{00CE45D2-8DE5-53BC-08D1-238C9BFDD40C}"/>
              </a:ext>
            </a:extLst>
          </p:cNvPr>
          <p:cNvSpPr txBox="1"/>
          <p:nvPr/>
        </p:nvSpPr>
        <p:spPr>
          <a:xfrm>
            <a:off x="1287780" y="5200851"/>
            <a:ext cx="1316831" cy="276999"/>
          </a:xfrm>
          <a:prstGeom prst="rect">
            <a:avLst/>
          </a:prstGeom>
          <a:noFill/>
        </p:spPr>
        <p:txBody>
          <a:bodyPr wrap="square" rtlCol="0">
            <a:spAutoFit/>
          </a:bodyPr>
          <a:lstStyle/>
          <a:p>
            <a:pPr algn="just"/>
            <a:r>
              <a:rPr lang="es-CL" sz="1200">
                <a:solidFill>
                  <a:srgbClr val="595959"/>
                </a:solidFill>
                <a:latin typeface="Poppins" panose="00000500000000000000" pitchFamily="2" charset="0"/>
                <a:cs typeface="Poppins" panose="00000500000000000000" pitchFamily="2" charset="0"/>
              </a:rPr>
              <a:t>Vía Código QR</a:t>
            </a:r>
          </a:p>
        </p:txBody>
      </p:sp>
      <p:sp>
        <p:nvSpPr>
          <p:cNvPr id="16" name="CuadroTexto 15">
            <a:extLst>
              <a:ext uri="{FF2B5EF4-FFF2-40B4-BE49-F238E27FC236}">
                <a16:creationId xmlns:a16="http://schemas.microsoft.com/office/drawing/2014/main" id="{2F1032D7-67A9-E6CA-4CEC-6F1A4A76AAF8}"/>
              </a:ext>
            </a:extLst>
          </p:cNvPr>
          <p:cNvSpPr txBox="1"/>
          <p:nvPr/>
        </p:nvSpPr>
        <p:spPr>
          <a:xfrm>
            <a:off x="1287780" y="5544839"/>
            <a:ext cx="1572844" cy="276999"/>
          </a:xfrm>
          <a:prstGeom prst="rect">
            <a:avLst/>
          </a:prstGeom>
          <a:noFill/>
        </p:spPr>
        <p:txBody>
          <a:bodyPr wrap="square" rtlCol="0">
            <a:spAutoFit/>
          </a:bodyPr>
          <a:lstStyle/>
          <a:p>
            <a:pPr algn="just"/>
            <a:r>
              <a:rPr lang="es-CL" sz="1200">
                <a:solidFill>
                  <a:srgbClr val="595959"/>
                </a:solidFill>
                <a:latin typeface="Poppins" panose="00000500000000000000" pitchFamily="2" charset="0"/>
                <a:cs typeface="Poppins" panose="00000500000000000000" pitchFamily="2" charset="0"/>
              </a:rPr>
              <a:t>Vía App Móvil</a:t>
            </a:r>
          </a:p>
        </p:txBody>
      </p:sp>
      <p:sp>
        <p:nvSpPr>
          <p:cNvPr id="17" name="CuadroTexto 16">
            <a:extLst>
              <a:ext uri="{FF2B5EF4-FFF2-40B4-BE49-F238E27FC236}">
                <a16:creationId xmlns:a16="http://schemas.microsoft.com/office/drawing/2014/main" id="{AE571018-E330-813E-E317-9C6347F951EB}"/>
              </a:ext>
            </a:extLst>
          </p:cNvPr>
          <p:cNvSpPr txBox="1"/>
          <p:nvPr/>
        </p:nvSpPr>
        <p:spPr>
          <a:xfrm>
            <a:off x="1287780" y="5888827"/>
            <a:ext cx="1985476" cy="276999"/>
          </a:xfrm>
          <a:prstGeom prst="rect">
            <a:avLst/>
          </a:prstGeom>
          <a:noFill/>
        </p:spPr>
        <p:txBody>
          <a:bodyPr wrap="square" rtlCol="0">
            <a:spAutoFit/>
          </a:bodyPr>
          <a:lstStyle/>
          <a:p>
            <a:pPr algn="just"/>
            <a:r>
              <a:rPr lang="es-CL" sz="1200">
                <a:solidFill>
                  <a:srgbClr val="595959"/>
                </a:solidFill>
                <a:latin typeface="Poppins" panose="00000500000000000000" pitchFamily="2" charset="0"/>
                <a:cs typeface="Poppins" panose="00000500000000000000" pitchFamily="2" charset="0"/>
              </a:rPr>
              <a:t>Vía Equipo Biométrico</a:t>
            </a:r>
          </a:p>
        </p:txBody>
      </p:sp>
      <p:sp>
        <p:nvSpPr>
          <p:cNvPr id="2" name="Rectángulo: esquinas redondeadas 1">
            <a:extLst>
              <a:ext uri="{FF2B5EF4-FFF2-40B4-BE49-F238E27FC236}">
                <a16:creationId xmlns:a16="http://schemas.microsoft.com/office/drawing/2014/main" id="{4A427DC2-0A59-638E-42C0-826074AFF102}"/>
              </a:ext>
            </a:extLst>
          </p:cNvPr>
          <p:cNvSpPr/>
          <p:nvPr/>
        </p:nvSpPr>
        <p:spPr>
          <a:xfrm>
            <a:off x="4179106" y="5140075"/>
            <a:ext cx="3264495" cy="657980"/>
          </a:xfrm>
          <a:prstGeom prst="roundRect">
            <a:avLst/>
          </a:prstGeom>
          <a:noFill/>
          <a:ln w="19050"/>
        </p:spPr>
        <p:style>
          <a:lnRef idx="2">
            <a:schemeClr val="accent6"/>
          </a:lnRef>
          <a:fillRef idx="1">
            <a:schemeClr val="lt1"/>
          </a:fillRef>
          <a:effectRef idx="0">
            <a:schemeClr val="accent6"/>
          </a:effectRef>
          <a:fontRef idx="minor">
            <a:schemeClr val="dk1"/>
          </a:fontRef>
        </p:style>
        <p:txBody>
          <a:bodyPr rtlCol="0" anchor="ctr"/>
          <a:lstStyle/>
          <a:p>
            <a:pPr algn="ctr"/>
            <a:endParaRPr lang="es-CL"/>
          </a:p>
        </p:txBody>
      </p:sp>
      <p:sp>
        <p:nvSpPr>
          <p:cNvPr id="6" name="Rectángulo: esquinas redondeadas 5">
            <a:extLst>
              <a:ext uri="{FF2B5EF4-FFF2-40B4-BE49-F238E27FC236}">
                <a16:creationId xmlns:a16="http://schemas.microsoft.com/office/drawing/2014/main" id="{26A06E3B-461A-3F57-02A7-0A6D7B368F5D}"/>
              </a:ext>
            </a:extLst>
          </p:cNvPr>
          <p:cNvSpPr/>
          <p:nvPr/>
        </p:nvSpPr>
        <p:spPr>
          <a:xfrm>
            <a:off x="963440" y="4704972"/>
            <a:ext cx="2218672" cy="1552069"/>
          </a:xfrm>
          <a:prstGeom prst="roundRect">
            <a:avLst/>
          </a:prstGeom>
          <a:noFill/>
          <a:ln w="19050"/>
        </p:spPr>
        <p:style>
          <a:lnRef idx="2">
            <a:schemeClr val="accent6"/>
          </a:lnRef>
          <a:fillRef idx="1">
            <a:schemeClr val="lt1"/>
          </a:fillRef>
          <a:effectRef idx="0">
            <a:schemeClr val="accent6"/>
          </a:effectRef>
          <a:fontRef idx="minor">
            <a:schemeClr val="dk1"/>
          </a:fontRef>
        </p:style>
        <p:txBody>
          <a:bodyPr rtlCol="0" anchor="ctr"/>
          <a:lstStyle/>
          <a:p>
            <a:pPr algn="ctr"/>
            <a:endParaRPr lang="es-CL"/>
          </a:p>
        </p:txBody>
      </p:sp>
      <p:sp>
        <p:nvSpPr>
          <p:cNvPr id="8" name="Flecha: doblada 7">
            <a:extLst>
              <a:ext uri="{FF2B5EF4-FFF2-40B4-BE49-F238E27FC236}">
                <a16:creationId xmlns:a16="http://schemas.microsoft.com/office/drawing/2014/main" id="{587EF0C3-0377-7321-55B6-F462C210BE8D}"/>
              </a:ext>
            </a:extLst>
          </p:cNvPr>
          <p:cNvSpPr/>
          <p:nvPr/>
        </p:nvSpPr>
        <p:spPr>
          <a:xfrm>
            <a:off x="6269021" y="4794350"/>
            <a:ext cx="1198249" cy="355758"/>
          </a:xfrm>
          <a:prstGeom prst="bentArrow">
            <a:avLst/>
          </a:prstGeom>
          <a:solidFill>
            <a:srgbClr val="008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Tree>
    <p:extLst>
      <p:ext uri="{BB962C8B-B14F-4D97-AF65-F5344CB8AC3E}">
        <p14:creationId xmlns:p14="http://schemas.microsoft.com/office/powerpoint/2010/main" val="13886970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0BCC7A-CF66-9A1E-4876-A0E5543D7124}"/>
            </a:ext>
          </a:extLst>
        </p:cNvPr>
        <p:cNvGrpSpPr/>
        <p:nvPr/>
      </p:nvGrpSpPr>
      <p:grpSpPr>
        <a:xfrm>
          <a:off x="0" y="0"/>
          <a:ext cx="0" cy="0"/>
          <a:chOff x="0" y="0"/>
          <a:chExt cx="0" cy="0"/>
        </a:xfrm>
      </p:grpSpPr>
      <p:sp>
        <p:nvSpPr>
          <p:cNvPr id="4" name="Título 1">
            <a:extLst>
              <a:ext uri="{FF2B5EF4-FFF2-40B4-BE49-F238E27FC236}">
                <a16:creationId xmlns:a16="http://schemas.microsoft.com/office/drawing/2014/main" id="{E0E9FA83-0B65-0E89-F464-9FC7E428B108}"/>
              </a:ext>
            </a:extLst>
          </p:cNvPr>
          <p:cNvSpPr>
            <a:spLocks noGrp="1"/>
          </p:cNvSpPr>
          <p:nvPr>
            <p:ph type="title"/>
          </p:nvPr>
        </p:nvSpPr>
        <p:spPr>
          <a:xfrm>
            <a:off x="838200" y="422879"/>
            <a:ext cx="10515600" cy="993674"/>
          </a:xfrm>
        </p:spPr>
        <p:txBody>
          <a:bodyPr>
            <a:normAutofit/>
          </a:bodyPr>
          <a:lstStyle/>
          <a:p>
            <a:r>
              <a:rPr lang="es-CL" sz="2800" b="1">
                <a:solidFill>
                  <a:srgbClr val="00B050"/>
                </a:solidFill>
                <a:latin typeface="Poppins" panose="00000500000000000000" pitchFamily="2" charset="0"/>
                <a:cs typeface="Poppins" panose="00000500000000000000" pitchFamily="2" charset="0"/>
              </a:rPr>
              <a:t>Marcaciones</a:t>
            </a:r>
            <a:br>
              <a:rPr lang="es-CL" sz="2800" b="1">
                <a:solidFill>
                  <a:srgbClr val="00B050"/>
                </a:solidFill>
                <a:latin typeface="Poppins" panose="00000500000000000000" pitchFamily="2" charset="0"/>
                <a:cs typeface="Poppins" panose="00000500000000000000" pitchFamily="2" charset="0"/>
              </a:rPr>
            </a:br>
            <a:r>
              <a:rPr lang="es-CL" sz="1800" b="1">
                <a:solidFill>
                  <a:srgbClr val="595959"/>
                </a:solidFill>
                <a:latin typeface="Poppins" panose="00000500000000000000" pitchFamily="2" charset="0"/>
                <a:cs typeface="Poppins" panose="00000500000000000000" pitchFamily="2" charset="0"/>
              </a:rPr>
              <a:t>Paso a paso</a:t>
            </a:r>
            <a:r>
              <a:rPr lang="es-CL" sz="1800">
                <a:solidFill>
                  <a:srgbClr val="595959"/>
                </a:solidFill>
                <a:latin typeface="Poppins" panose="00000500000000000000" pitchFamily="2" charset="0"/>
                <a:cs typeface="Poppins" panose="00000500000000000000" pitchFamily="2" charset="0"/>
              </a:rPr>
              <a:t> / </a:t>
            </a:r>
            <a:r>
              <a:rPr lang="es-CL" sz="1600">
                <a:solidFill>
                  <a:srgbClr val="595959"/>
                </a:solidFill>
                <a:latin typeface="Poppins" panose="00000500000000000000" pitchFamily="2" charset="0"/>
                <a:cs typeface="Poppins" panose="00000500000000000000" pitchFamily="2" charset="0"/>
              </a:rPr>
              <a:t>Edición Marca</a:t>
            </a:r>
            <a:endParaRPr lang="es-CL" sz="1800">
              <a:solidFill>
                <a:srgbClr val="595959"/>
              </a:solidFill>
              <a:highlight>
                <a:srgbClr val="FFFF00"/>
              </a:highlight>
            </a:endParaRPr>
          </a:p>
        </p:txBody>
      </p:sp>
      <p:sp>
        <p:nvSpPr>
          <p:cNvPr id="24" name="CuadroTexto 23">
            <a:extLst>
              <a:ext uri="{FF2B5EF4-FFF2-40B4-BE49-F238E27FC236}">
                <a16:creationId xmlns:a16="http://schemas.microsoft.com/office/drawing/2014/main" id="{CA5D9E44-A055-5A6F-62FE-08FC89747EBD}"/>
              </a:ext>
            </a:extLst>
          </p:cNvPr>
          <p:cNvSpPr txBox="1"/>
          <p:nvPr/>
        </p:nvSpPr>
        <p:spPr>
          <a:xfrm>
            <a:off x="838200" y="1404274"/>
            <a:ext cx="10515600" cy="646331"/>
          </a:xfrm>
          <a:prstGeom prst="rect">
            <a:avLst/>
          </a:prstGeom>
          <a:noFill/>
        </p:spPr>
        <p:txBody>
          <a:bodyPr wrap="square">
            <a:spAutoFit/>
          </a:bodyPr>
          <a:lstStyle/>
          <a:p>
            <a:pPr algn="just"/>
            <a:r>
              <a:rPr lang="es-MX" sz="1200">
                <a:solidFill>
                  <a:srgbClr val="595959"/>
                </a:solidFill>
                <a:latin typeface="Poppins" panose="00000500000000000000" pitchFamily="2" charset="0"/>
                <a:cs typeface="Poppins" panose="00000500000000000000" pitchFamily="2" charset="0"/>
              </a:rPr>
              <a:t>Como administrador, podrás generar una marca haciendo clic en el reloj en la columna Entrada/Salida. Además, puedes modificar las marcas de tus colaboradores haciendo clic en la columna “Opciones” tres puntos. Se desplegará una ventana en donde deberás modificar la hora actual, a la correcta según corresponda.   </a:t>
            </a:r>
            <a:endParaRPr lang="es-MX" sz="1100">
              <a:latin typeface="Poppins" panose="00000500000000000000" pitchFamily="2" charset="0"/>
              <a:cs typeface="Poppins" panose="00000500000000000000" pitchFamily="2" charset="0"/>
            </a:endParaRPr>
          </a:p>
        </p:txBody>
      </p:sp>
      <p:pic>
        <p:nvPicPr>
          <p:cNvPr id="26" name="Imagen 25">
            <a:extLst>
              <a:ext uri="{FF2B5EF4-FFF2-40B4-BE49-F238E27FC236}">
                <a16:creationId xmlns:a16="http://schemas.microsoft.com/office/drawing/2014/main" id="{CFC35DCC-6175-4BB1-BDFB-4509C14DC631}"/>
              </a:ext>
            </a:extLst>
          </p:cNvPr>
          <p:cNvPicPr>
            <a:picLocks noChangeAspect="1"/>
          </p:cNvPicPr>
          <p:nvPr/>
        </p:nvPicPr>
        <p:blipFill>
          <a:blip r:embed="rId2"/>
          <a:stretch>
            <a:fillRect/>
          </a:stretch>
        </p:blipFill>
        <p:spPr>
          <a:xfrm>
            <a:off x="838200" y="2052723"/>
            <a:ext cx="9544541" cy="800141"/>
          </a:xfrm>
          <a:prstGeom prst="rect">
            <a:avLst/>
          </a:prstGeom>
        </p:spPr>
      </p:pic>
      <p:pic>
        <p:nvPicPr>
          <p:cNvPr id="28" name="Imagen 27">
            <a:extLst>
              <a:ext uri="{FF2B5EF4-FFF2-40B4-BE49-F238E27FC236}">
                <a16:creationId xmlns:a16="http://schemas.microsoft.com/office/drawing/2014/main" id="{30B4EB55-5318-358F-D9BA-B527A1C6C320}"/>
              </a:ext>
            </a:extLst>
          </p:cNvPr>
          <p:cNvPicPr>
            <a:picLocks noChangeAspect="1"/>
          </p:cNvPicPr>
          <p:nvPr/>
        </p:nvPicPr>
        <p:blipFill>
          <a:blip r:embed="rId3"/>
          <a:stretch>
            <a:fillRect/>
          </a:stretch>
        </p:blipFill>
        <p:spPr>
          <a:xfrm>
            <a:off x="838200" y="4770368"/>
            <a:ext cx="9544541" cy="762039"/>
          </a:xfrm>
          <a:prstGeom prst="rect">
            <a:avLst/>
          </a:prstGeom>
        </p:spPr>
      </p:pic>
      <p:sp>
        <p:nvSpPr>
          <p:cNvPr id="31" name="Rectángulo 30">
            <a:extLst>
              <a:ext uri="{FF2B5EF4-FFF2-40B4-BE49-F238E27FC236}">
                <a16:creationId xmlns:a16="http://schemas.microsoft.com/office/drawing/2014/main" id="{A2771FC6-09D0-4E04-6CFA-03DBB81FF4F6}"/>
              </a:ext>
            </a:extLst>
          </p:cNvPr>
          <p:cNvSpPr/>
          <p:nvPr/>
        </p:nvSpPr>
        <p:spPr>
          <a:xfrm>
            <a:off x="9781953" y="2472405"/>
            <a:ext cx="441039" cy="340595"/>
          </a:xfrm>
          <a:prstGeom prst="rect">
            <a:avLst/>
          </a:prstGeom>
          <a:no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2" name="Flecha: a la derecha 31">
            <a:extLst>
              <a:ext uri="{FF2B5EF4-FFF2-40B4-BE49-F238E27FC236}">
                <a16:creationId xmlns:a16="http://schemas.microsoft.com/office/drawing/2014/main" id="{8F64B4D8-940E-D59F-5EA7-4432E27F5BD3}"/>
              </a:ext>
            </a:extLst>
          </p:cNvPr>
          <p:cNvSpPr/>
          <p:nvPr/>
        </p:nvSpPr>
        <p:spPr>
          <a:xfrm>
            <a:off x="5061098" y="3481652"/>
            <a:ext cx="1034902" cy="499731"/>
          </a:xfrm>
          <a:prstGeom prst="rightArrow">
            <a:avLst/>
          </a:prstGeom>
          <a:solidFill>
            <a:srgbClr val="008000"/>
          </a:solidFill>
          <a:ln>
            <a:solidFill>
              <a:srgbClr val="008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34" name="Imagen 33">
            <a:extLst>
              <a:ext uri="{FF2B5EF4-FFF2-40B4-BE49-F238E27FC236}">
                <a16:creationId xmlns:a16="http://schemas.microsoft.com/office/drawing/2014/main" id="{0EE56F6B-678B-9E0B-F46D-896F6EFDE5F8}"/>
              </a:ext>
            </a:extLst>
          </p:cNvPr>
          <p:cNvPicPr>
            <a:picLocks noChangeAspect="1"/>
          </p:cNvPicPr>
          <p:nvPr/>
        </p:nvPicPr>
        <p:blipFill>
          <a:blip r:embed="rId4"/>
          <a:stretch>
            <a:fillRect/>
          </a:stretch>
        </p:blipFill>
        <p:spPr>
          <a:xfrm>
            <a:off x="6485229" y="2987728"/>
            <a:ext cx="3162630" cy="1677380"/>
          </a:xfrm>
          <a:prstGeom prst="rect">
            <a:avLst/>
          </a:prstGeom>
        </p:spPr>
      </p:pic>
      <p:pic>
        <p:nvPicPr>
          <p:cNvPr id="36" name="Imagen 35">
            <a:extLst>
              <a:ext uri="{FF2B5EF4-FFF2-40B4-BE49-F238E27FC236}">
                <a16:creationId xmlns:a16="http://schemas.microsoft.com/office/drawing/2014/main" id="{74C82BD4-FA60-EE77-21FB-9C2FF9780993}"/>
              </a:ext>
            </a:extLst>
          </p:cNvPr>
          <p:cNvPicPr>
            <a:picLocks noChangeAspect="1"/>
          </p:cNvPicPr>
          <p:nvPr/>
        </p:nvPicPr>
        <p:blipFill>
          <a:blip r:embed="rId5"/>
          <a:stretch>
            <a:fillRect/>
          </a:stretch>
        </p:blipFill>
        <p:spPr>
          <a:xfrm>
            <a:off x="1249882" y="2923986"/>
            <a:ext cx="3162630" cy="1734955"/>
          </a:xfrm>
          <a:prstGeom prst="rect">
            <a:avLst/>
          </a:prstGeom>
        </p:spPr>
      </p:pic>
      <p:sp>
        <p:nvSpPr>
          <p:cNvPr id="37" name="Rectángulo: esquinas redondeadas 36">
            <a:extLst>
              <a:ext uri="{FF2B5EF4-FFF2-40B4-BE49-F238E27FC236}">
                <a16:creationId xmlns:a16="http://schemas.microsoft.com/office/drawing/2014/main" id="{79B2D483-7A41-CE8E-09FD-AD024FBB4C2F}"/>
              </a:ext>
            </a:extLst>
          </p:cNvPr>
          <p:cNvSpPr/>
          <p:nvPr/>
        </p:nvSpPr>
        <p:spPr>
          <a:xfrm>
            <a:off x="1146280" y="2926567"/>
            <a:ext cx="3525589" cy="1777560"/>
          </a:xfrm>
          <a:prstGeom prst="roundRect">
            <a:avLst/>
          </a:prstGeom>
          <a:noFill/>
          <a:ln w="19050"/>
        </p:spPr>
        <p:style>
          <a:lnRef idx="2">
            <a:schemeClr val="accent6"/>
          </a:lnRef>
          <a:fillRef idx="1">
            <a:schemeClr val="lt1"/>
          </a:fillRef>
          <a:effectRef idx="0">
            <a:schemeClr val="accent6"/>
          </a:effectRef>
          <a:fontRef idx="minor">
            <a:schemeClr val="dk1"/>
          </a:fontRef>
        </p:style>
        <p:txBody>
          <a:bodyPr rtlCol="0" anchor="ctr"/>
          <a:lstStyle/>
          <a:p>
            <a:pPr algn="ctr"/>
            <a:endParaRPr lang="es-CL"/>
          </a:p>
        </p:txBody>
      </p:sp>
      <p:sp>
        <p:nvSpPr>
          <p:cNvPr id="38" name="Rectángulo: esquinas redondeadas 37">
            <a:extLst>
              <a:ext uri="{FF2B5EF4-FFF2-40B4-BE49-F238E27FC236}">
                <a16:creationId xmlns:a16="http://schemas.microsoft.com/office/drawing/2014/main" id="{93495CE5-9171-A0E3-23D2-444E32783BD8}"/>
              </a:ext>
            </a:extLst>
          </p:cNvPr>
          <p:cNvSpPr/>
          <p:nvPr/>
        </p:nvSpPr>
        <p:spPr>
          <a:xfrm>
            <a:off x="6325015" y="2926567"/>
            <a:ext cx="3525589" cy="1777560"/>
          </a:xfrm>
          <a:prstGeom prst="roundRect">
            <a:avLst/>
          </a:prstGeom>
          <a:noFill/>
          <a:ln w="19050"/>
        </p:spPr>
        <p:style>
          <a:lnRef idx="2">
            <a:schemeClr val="accent6"/>
          </a:lnRef>
          <a:fillRef idx="1">
            <a:schemeClr val="lt1"/>
          </a:fillRef>
          <a:effectRef idx="0">
            <a:schemeClr val="accent6"/>
          </a:effectRef>
          <a:fontRef idx="minor">
            <a:schemeClr val="dk1"/>
          </a:fontRef>
        </p:style>
        <p:txBody>
          <a:bodyPr rtlCol="0" anchor="ctr"/>
          <a:lstStyle/>
          <a:p>
            <a:pPr algn="ctr"/>
            <a:endParaRPr lang="es-CL"/>
          </a:p>
        </p:txBody>
      </p:sp>
      <p:sp>
        <p:nvSpPr>
          <p:cNvPr id="39" name="CuadroTexto 38">
            <a:extLst>
              <a:ext uri="{FF2B5EF4-FFF2-40B4-BE49-F238E27FC236}">
                <a16:creationId xmlns:a16="http://schemas.microsoft.com/office/drawing/2014/main" id="{D897F5CA-25E2-AC58-F03C-21CCDDE1E86E}"/>
              </a:ext>
            </a:extLst>
          </p:cNvPr>
          <p:cNvSpPr txBox="1"/>
          <p:nvPr/>
        </p:nvSpPr>
        <p:spPr>
          <a:xfrm>
            <a:off x="838200" y="5765934"/>
            <a:ext cx="10515600" cy="461665"/>
          </a:xfrm>
          <a:prstGeom prst="rect">
            <a:avLst/>
          </a:prstGeom>
          <a:noFill/>
        </p:spPr>
        <p:txBody>
          <a:bodyPr wrap="square">
            <a:spAutoFit/>
          </a:bodyPr>
          <a:lstStyle/>
          <a:p>
            <a:pPr algn="just"/>
            <a:r>
              <a:rPr lang="es-MX" sz="1200">
                <a:solidFill>
                  <a:srgbClr val="595959"/>
                </a:solidFill>
                <a:latin typeface="Poppins" panose="00000500000000000000" pitchFamily="2" charset="0"/>
                <a:cs typeface="Poppins" panose="00000500000000000000" pitchFamily="2" charset="0"/>
              </a:rPr>
              <a:t>Cada vez que se haga una edición, el sistema resaltará en color amarillo las marcas. Además, se enviará automáticamente una notificación al mail personal de cada colaborador con el objetivo de informarle. </a:t>
            </a:r>
            <a:endParaRPr lang="es-MX" sz="1100">
              <a:latin typeface="Poppins" panose="00000500000000000000" pitchFamily="2" charset="0"/>
              <a:cs typeface="Poppins" panose="00000500000000000000" pitchFamily="2" charset="0"/>
            </a:endParaRPr>
          </a:p>
        </p:txBody>
      </p:sp>
      <p:pic>
        <p:nvPicPr>
          <p:cNvPr id="41" name="Imagen 40">
            <a:extLst>
              <a:ext uri="{FF2B5EF4-FFF2-40B4-BE49-F238E27FC236}">
                <a16:creationId xmlns:a16="http://schemas.microsoft.com/office/drawing/2014/main" id="{B7C4DB3B-0B6A-B6FF-E96C-814E2212C1AD}"/>
              </a:ext>
            </a:extLst>
          </p:cNvPr>
          <p:cNvPicPr>
            <a:picLocks noChangeAspect="1"/>
          </p:cNvPicPr>
          <p:nvPr/>
        </p:nvPicPr>
        <p:blipFill>
          <a:blip r:embed="rId6"/>
          <a:srcRect l="8669" t="12123" r="5330" b="8101"/>
          <a:stretch>
            <a:fillRect/>
          </a:stretch>
        </p:blipFill>
        <p:spPr>
          <a:xfrm>
            <a:off x="5193792" y="2490807"/>
            <a:ext cx="530352" cy="340595"/>
          </a:xfrm>
          <a:prstGeom prst="rect">
            <a:avLst/>
          </a:prstGeom>
        </p:spPr>
      </p:pic>
      <p:cxnSp>
        <p:nvCxnSpPr>
          <p:cNvPr id="43" name="Conector recto de flecha 42">
            <a:extLst>
              <a:ext uri="{FF2B5EF4-FFF2-40B4-BE49-F238E27FC236}">
                <a16:creationId xmlns:a16="http://schemas.microsoft.com/office/drawing/2014/main" id="{99836273-0212-12FE-A42F-D786B46915AF}"/>
              </a:ext>
            </a:extLst>
          </p:cNvPr>
          <p:cNvCxnSpPr/>
          <p:nvPr/>
        </p:nvCxnSpPr>
        <p:spPr>
          <a:xfrm>
            <a:off x="4241250" y="2287988"/>
            <a:ext cx="861238" cy="329609"/>
          </a:xfrm>
          <a:prstGeom prst="straightConnector1">
            <a:avLst/>
          </a:prstGeom>
          <a:ln w="38100">
            <a:solidFill>
              <a:srgbClr val="FFC000"/>
            </a:solidFill>
            <a:tailEnd type="triangle"/>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10707313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1BEC89-25F3-999C-9350-41AD5B7019B3}"/>
            </a:ext>
          </a:extLst>
        </p:cNvPr>
        <p:cNvGrpSpPr/>
        <p:nvPr/>
      </p:nvGrpSpPr>
      <p:grpSpPr>
        <a:xfrm>
          <a:off x="0" y="0"/>
          <a:ext cx="0" cy="0"/>
          <a:chOff x="0" y="0"/>
          <a:chExt cx="0" cy="0"/>
        </a:xfrm>
      </p:grpSpPr>
      <p:sp>
        <p:nvSpPr>
          <p:cNvPr id="4" name="Título 1">
            <a:extLst>
              <a:ext uri="{FF2B5EF4-FFF2-40B4-BE49-F238E27FC236}">
                <a16:creationId xmlns:a16="http://schemas.microsoft.com/office/drawing/2014/main" id="{4A88F544-DA2E-7000-2C11-82729177F376}"/>
              </a:ext>
            </a:extLst>
          </p:cNvPr>
          <p:cNvSpPr>
            <a:spLocks noGrp="1"/>
          </p:cNvSpPr>
          <p:nvPr>
            <p:ph type="title"/>
          </p:nvPr>
        </p:nvSpPr>
        <p:spPr>
          <a:xfrm>
            <a:off x="838200" y="422879"/>
            <a:ext cx="10515600" cy="993674"/>
          </a:xfrm>
        </p:spPr>
        <p:txBody>
          <a:bodyPr>
            <a:normAutofit/>
          </a:bodyPr>
          <a:lstStyle/>
          <a:p>
            <a:r>
              <a:rPr lang="es-CL" sz="2800" b="1">
                <a:solidFill>
                  <a:srgbClr val="00B050"/>
                </a:solidFill>
                <a:latin typeface="Poppins" panose="00000500000000000000" pitchFamily="2" charset="0"/>
                <a:cs typeface="Poppins" panose="00000500000000000000" pitchFamily="2" charset="0"/>
              </a:rPr>
              <a:t>Marcaciones</a:t>
            </a:r>
            <a:br>
              <a:rPr lang="es-CL" sz="2800" b="1">
                <a:solidFill>
                  <a:srgbClr val="00B050"/>
                </a:solidFill>
                <a:latin typeface="Poppins" panose="00000500000000000000" pitchFamily="2" charset="0"/>
                <a:cs typeface="Poppins" panose="00000500000000000000" pitchFamily="2" charset="0"/>
              </a:rPr>
            </a:br>
            <a:r>
              <a:rPr lang="es-CL" sz="1800" b="1">
                <a:solidFill>
                  <a:srgbClr val="595959"/>
                </a:solidFill>
                <a:latin typeface="Poppins" panose="00000500000000000000" pitchFamily="2" charset="0"/>
                <a:cs typeface="Poppins" panose="00000500000000000000" pitchFamily="2" charset="0"/>
              </a:rPr>
              <a:t>Paso a paso </a:t>
            </a:r>
            <a:r>
              <a:rPr lang="es-CL" sz="1800">
                <a:solidFill>
                  <a:srgbClr val="595959"/>
                </a:solidFill>
                <a:latin typeface="Poppins" panose="00000500000000000000" pitchFamily="2" charset="0"/>
                <a:cs typeface="Poppins" panose="00000500000000000000" pitchFamily="2" charset="0"/>
              </a:rPr>
              <a:t>/ </a:t>
            </a:r>
            <a:r>
              <a:rPr lang="es-CL" sz="1600">
                <a:solidFill>
                  <a:srgbClr val="595959"/>
                </a:solidFill>
                <a:latin typeface="Poppins" panose="00000500000000000000" pitchFamily="2" charset="0"/>
                <a:cs typeface="Poppins" panose="00000500000000000000" pitchFamily="2" charset="0"/>
              </a:rPr>
              <a:t>Notificaciones</a:t>
            </a:r>
            <a:endParaRPr lang="es-CL" sz="1800">
              <a:solidFill>
                <a:srgbClr val="595959"/>
              </a:solidFill>
              <a:highlight>
                <a:srgbClr val="FFFF00"/>
              </a:highlight>
            </a:endParaRPr>
          </a:p>
        </p:txBody>
      </p:sp>
      <p:sp>
        <p:nvSpPr>
          <p:cNvPr id="24" name="CuadroTexto 23">
            <a:extLst>
              <a:ext uri="{FF2B5EF4-FFF2-40B4-BE49-F238E27FC236}">
                <a16:creationId xmlns:a16="http://schemas.microsoft.com/office/drawing/2014/main" id="{C635D889-9547-EEC3-4D85-CB607EBD0A5D}"/>
              </a:ext>
            </a:extLst>
          </p:cNvPr>
          <p:cNvSpPr txBox="1"/>
          <p:nvPr/>
        </p:nvSpPr>
        <p:spPr>
          <a:xfrm>
            <a:off x="7802317" y="2324936"/>
            <a:ext cx="2750427" cy="461665"/>
          </a:xfrm>
          <a:prstGeom prst="rect">
            <a:avLst/>
          </a:prstGeom>
          <a:noFill/>
        </p:spPr>
        <p:txBody>
          <a:bodyPr wrap="square">
            <a:spAutoFit/>
          </a:bodyPr>
          <a:lstStyle/>
          <a:p>
            <a:pPr algn="just"/>
            <a:r>
              <a:rPr lang="es-MX" sz="1100">
                <a:solidFill>
                  <a:srgbClr val="595959"/>
                </a:solidFill>
                <a:latin typeface="Poppins" panose="00000500000000000000" pitchFamily="2" charset="0"/>
                <a:cs typeface="Poppins" panose="00000500000000000000" pitchFamily="2" charset="0"/>
              </a:rPr>
              <a:t>Notificación para el colaborador, informando la marca realizada</a:t>
            </a:r>
            <a:r>
              <a:rPr lang="es-MX" sz="1200">
                <a:solidFill>
                  <a:srgbClr val="595959"/>
                </a:solidFill>
                <a:latin typeface="Poppins" panose="00000500000000000000" pitchFamily="2" charset="0"/>
                <a:cs typeface="Poppins" panose="00000500000000000000" pitchFamily="2" charset="0"/>
              </a:rPr>
              <a:t>.</a:t>
            </a:r>
            <a:endParaRPr lang="es-MX" sz="1100">
              <a:latin typeface="Poppins" panose="00000500000000000000" pitchFamily="2" charset="0"/>
              <a:cs typeface="Poppins" panose="00000500000000000000" pitchFamily="2" charset="0"/>
            </a:endParaRPr>
          </a:p>
        </p:txBody>
      </p:sp>
      <p:pic>
        <p:nvPicPr>
          <p:cNvPr id="3" name="Imagen 2">
            <a:extLst>
              <a:ext uri="{FF2B5EF4-FFF2-40B4-BE49-F238E27FC236}">
                <a16:creationId xmlns:a16="http://schemas.microsoft.com/office/drawing/2014/main" id="{B2DA204C-0C8F-6535-4630-2503388B3272}"/>
              </a:ext>
            </a:extLst>
          </p:cNvPr>
          <p:cNvPicPr>
            <a:picLocks noChangeAspect="1"/>
          </p:cNvPicPr>
          <p:nvPr/>
        </p:nvPicPr>
        <p:blipFill>
          <a:blip r:embed="rId2"/>
          <a:stretch>
            <a:fillRect/>
          </a:stretch>
        </p:blipFill>
        <p:spPr>
          <a:xfrm>
            <a:off x="1040967" y="1416553"/>
            <a:ext cx="5424376" cy="2656184"/>
          </a:xfrm>
          <a:prstGeom prst="rect">
            <a:avLst/>
          </a:prstGeom>
        </p:spPr>
      </p:pic>
      <p:pic>
        <p:nvPicPr>
          <p:cNvPr id="6" name="Imagen 5">
            <a:extLst>
              <a:ext uri="{FF2B5EF4-FFF2-40B4-BE49-F238E27FC236}">
                <a16:creationId xmlns:a16="http://schemas.microsoft.com/office/drawing/2014/main" id="{686939C3-EE0E-177F-9043-51A14A2DA48F}"/>
              </a:ext>
            </a:extLst>
          </p:cNvPr>
          <p:cNvPicPr>
            <a:picLocks noChangeAspect="1"/>
          </p:cNvPicPr>
          <p:nvPr/>
        </p:nvPicPr>
        <p:blipFill>
          <a:blip r:embed="rId3"/>
          <a:srcRect l="5206"/>
          <a:stretch>
            <a:fillRect/>
          </a:stretch>
        </p:blipFill>
        <p:spPr>
          <a:xfrm>
            <a:off x="1027813" y="4278329"/>
            <a:ext cx="6163063" cy="2326236"/>
          </a:xfrm>
          <a:prstGeom prst="rect">
            <a:avLst/>
          </a:prstGeom>
        </p:spPr>
      </p:pic>
      <p:sp>
        <p:nvSpPr>
          <p:cNvPr id="7" name="CuadroTexto 6">
            <a:extLst>
              <a:ext uri="{FF2B5EF4-FFF2-40B4-BE49-F238E27FC236}">
                <a16:creationId xmlns:a16="http://schemas.microsoft.com/office/drawing/2014/main" id="{2A4515FB-DEBB-8369-3D12-B29D681AC046}"/>
              </a:ext>
            </a:extLst>
          </p:cNvPr>
          <p:cNvSpPr txBox="1"/>
          <p:nvPr/>
        </p:nvSpPr>
        <p:spPr>
          <a:xfrm>
            <a:off x="7332782" y="4904675"/>
            <a:ext cx="3689498" cy="1107996"/>
          </a:xfrm>
          <a:prstGeom prst="rect">
            <a:avLst/>
          </a:prstGeom>
          <a:noFill/>
        </p:spPr>
        <p:txBody>
          <a:bodyPr wrap="square">
            <a:spAutoFit/>
          </a:bodyPr>
          <a:lstStyle/>
          <a:p>
            <a:pPr algn="just"/>
            <a:r>
              <a:rPr lang="es-MX" sz="1100">
                <a:solidFill>
                  <a:srgbClr val="595959"/>
                </a:solidFill>
                <a:latin typeface="Poppins" panose="00000500000000000000" pitchFamily="2" charset="0"/>
                <a:cs typeface="Poppins" panose="00000500000000000000" pitchFamily="2" charset="0"/>
              </a:rPr>
              <a:t>Notificación para el colaborador, informando la edición de la marca. </a:t>
            </a:r>
          </a:p>
          <a:p>
            <a:pPr algn="just"/>
            <a:r>
              <a:rPr lang="es-MX" sz="1100">
                <a:solidFill>
                  <a:srgbClr val="595959"/>
                </a:solidFill>
                <a:latin typeface="Poppins" panose="00000500000000000000" pitchFamily="2" charset="0"/>
                <a:cs typeface="Poppins" panose="00000500000000000000" pitchFamily="2" charset="0"/>
              </a:rPr>
              <a:t>En caso de que el usuario detecte alguna anomalía puede, contactar a RRHH. Si no lo hace dentro de 48 horas, la marca se mantendrá y se entenderá como validada.</a:t>
            </a:r>
            <a:endParaRPr lang="es-MX" sz="1050">
              <a:latin typeface="Poppins" panose="00000500000000000000" pitchFamily="2" charset="0"/>
              <a:cs typeface="Poppins" panose="00000500000000000000" pitchFamily="2" charset="0"/>
            </a:endParaRPr>
          </a:p>
        </p:txBody>
      </p:sp>
      <p:sp>
        <p:nvSpPr>
          <p:cNvPr id="10" name="Rectángulo: esquinas redondeadas 9">
            <a:extLst>
              <a:ext uri="{FF2B5EF4-FFF2-40B4-BE49-F238E27FC236}">
                <a16:creationId xmlns:a16="http://schemas.microsoft.com/office/drawing/2014/main" id="{47E83D97-1BFE-12F4-857B-6199ED071FA6}"/>
              </a:ext>
            </a:extLst>
          </p:cNvPr>
          <p:cNvSpPr/>
          <p:nvPr/>
        </p:nvSpPr>
        <p:spPr>
          <a:xfrm>
            <a:off x="838200" y="1416554"/>
            <a:ext cx="10312833" cy="2740095"/>
          </a:xfrm>
          <a:prstGeom prst="roundRect">
            <a:avLst>
              <a:gd name="adj" fmla="val 11167"/>
            </a:avLst>
          </a:prstGeom>
          <a:noFill/>
          <a:ln w="19050"/>
        </p:spPr>
        <p:style>
          <a:lnRef idx="2">
            <a:schemeClr val="accent6"/>
          </a:lnRef>
          <a:fillRef idx="1">
            <a:schemeClr val="lt1"/>
          </a:fillRef>
          <a:effectRef idx="0">
            <a:schemeClr val="accent6"/>
          </a:effectRef>
          <a:fontRef idx="minor">
            <a:schemeClr val="dk1"/>
          </a:fontRef>
        </p:style>
        <p:txBody>
          <a:bodyPr rtlCol="0" anchor="ctr"/>
          <a:lstStyle/>
          <a:p>
            <a:pPr algn="ctr"/>
            <a:endParaRPr lang="es-CL"/>
          </a:p>
        </p:txBody>
      </p:sp>
      <p:sp>
        <p:nvSpPr>
          <p:cNvPr id="11" name="Rectángulo: esquinas redondeadas 10">
            <a:extLst>
              <a:ext uri="{FF2B5EF4-FFF2-40B4-BE49-F238E27FC236}">
                <a16:creationId xmlns:a16="http://schemas.microsoft.com/office/drawing/2014/main" id="{A13727CE-ED09-662E-B511-DDE96F34E2BE}"/>
              </a:ext>
            </a:extLst>
          </p:cNvPr>
          <p:cNvSpPr/>
          <p:nvPr/>
        </p:nvSpPr>
        <p:spPr>
          <a:xfrm>
            <a:off x="851354" y="4295555"/>
            <a:ext cx="10312833" cy="2326236"/>
          </a:xfrm>
          <a:prstGeom prst="roundRect">
            <a:avLst/>
          </a:prstGeom>
          <a:noFill/>
          <a:ln w="19050"/>
        </p:spPr>
        <p:style>
          <a:lnRef idx="2">
            <a:schemeClr val="accent6"/>
          </a:lnRef>
          <a:fillRef idx="1">
            <a:schemeClr val="lt1"/>
          </a:fillRef>
          <a:effectRef idx="0">
            <a:schemeClr val="accent6"/>
          </a:effectRef>
          <a:fontRef idx="minor">
            <a:schemeClr val="dk1"/>
          </a:fontRef>
        </p:style>
        <p:txBody>
          <a:bodyPr rtlCol="0" anchor="ctr"/>
          <a:lstStyle/>
          <a:p>
            <a:pPr algn="ctr"/>
            <a:endParaRPr lang="es-CL"/>
          </a:p>
        </p:txBody>
      </p:sp>
      <p:pic>
        <p:nvPicPr>
          <p:cNvPr id="13" name="Gráfico 12" descr="Abrir sobre contorno">
            <a:extLst>
              <a:ext uri="{FF2B5EF4-FFF2-40B4-BE49-F238E27FC236}">
                <a16:creationId xmlns:a16="http://schemas.microsoft.com/office/drawing/2014/main" id="{7D4A0990-67A8-CCDB-5759-26C2D0F2926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095544" y="1433779"/>
            <a:ext cx="914400" cy="914400"/>
          </a:xfrm>
          <a:prstGeom prst="rect">
            <a:avLst/>
          </a:prstGeom>
        </p:spPr>
      </p:pic>
    </p:spTree>
    <p:extLst>
      <p:ext uri="{BB962C8B-B14F-4D97-AF65-F5344CB8AC3E}">
        <p14:creationId xmlns:p14="http://schemas.microsoft.com/office/powerpoint/2010/main" val="38576660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7D2221-C095-FECE-792B-33FD2643980D}"/>
            </a:ext>
          </a:extLst>
        </p:cNvPr>
        <p:cNvGrpSpPr/>
        <p:nvPr/>
      </p:nvGrpSpPr>
      <p:grpSpPr>
        <a:xfrm>
          <a:off x="0" y="0"/>
          <a:ext cx="0" cy="0"/>
          <a:chOff x="0" y="0"/>
          <a:chExt cx="0" cy="0"/>
        </a:xfrm>
      </p:grpSpPr>
      <p:sp>
        <p:nvSpPr>
          <p:cNvPr id="4" name="Título 1">
            <a:extLst>
              <a:ext uri="{FF2B5EF4-FFF2-40B4-BE49-F238E27FC236}">
                <a16:creationId xmlns:a16="http://schemas.microsoft.com/office/drawing/2014/main" id="{C60E4D35-8F6D-1A60-262E-94DDF1BE8405}"/>
              </a:ext>
            </a:extLst>
          </p:cNvPr>
          <p:cNvSpPr>
            <a:spLocks noGrp="1"/>
          </p:cNvSpPr>
          <p:nvPr>
            <p:ph type="title"/>
          </p:nvPr>
        </p:nvSpPr>
        <p:spPr>
          <a:xfrm>
            <a:off x="838200" y="422879"/>
            <a:ext cx="10515600" cy="993674"/>
          </a:xfrm>
        </p:spPr>
        <p:txBody>
          <a:bodyPr>
            <a:normAutofit/>
          </a:bodyPr>
          <a:lstStyle/>
          <a:p>
            <a:r>
              <a:rPr lang="es-CL" sz="2800" b="1">
                <a:solidFill>
                  <a:srgbClr val="00B050"/>
                </a:solidFill>
                <a:latin typeface="Poppins" panose="00000500000000000000" pitchFamily="2" charset="0"/>
                <a:cs typeface="Poppins" panose="00000500000000000000" pitchFamily="2" charset="0"/>
              </a:rPr>
              <a:t>Marcaciones</a:t>
            </a:r>
            <a:br>
              <a:rPr lang="es-CL" sz="2800" b="1">
                <a:solidFill>
                  <a:srgbClr val="00B050"/>
                </a:solidFill>
                <a:latin typeface="Poppins" panose="00000500000000000000" pitchFamily="2" charset="0"/>
                <a:cs typeface="Poppins" panose="00000500000000000000" pitchFamily="2" charset="0"/>
              </a:rPr>
            </a:br>
            <a:r>
              <a:rPr lang="es-CL" sz="1800" b="1">
                <a:solidFill>
                  <a:srgbClr val="595959"/>
                </a:solidFill>
                <a:latin typeface="Poppins" panose="00000500000000000000" pitchFamily="2" charset="0"/>
                <a:cs typeface="Poppins" panose="00000500000000000000" pitchFamily="2" charset="0"/>
              </a:rPr>
              <a:t>Paso a paso </a:t>
            </a:r>
            <a:r>
              <a:rPr lang="es-CL" sz="1800">
                <a:solidFill>
                  <a:srgbClr val="595959"/>
                </a:solidFill>
                <a:latin typeface="Poppins" panose="00000500000000000000" pitchFamily="2" charset="0"/>
                <a:cs typeface="Poppins" panose="00000500000000000000" pitchFamily="2" charset="0"/>
              </a:rPr>
              <a:t>/ </a:t>
            </a:r>
            <a:r>
              <a:rPr lang="es-CL" sz="1600">
                <a:solidFill>
                  <a:srgbClr val="595959"/>
                </a:solidFill>
                <a:latin typeface="Poppins" panose="00000500000000000000" pitchFamily="2" charset="0"/>
                <a:cs typeface="Poppins" panose="00000500000000000000" pitchFamily="2" charset="0"/>
              </a:rPr>
              <a:t>Marcación Web</a:t>
            </a:r>
            <a:endParaRPr lang="es-CL" sz="1600">
              <a:solidFill>
                <a:srgbClr val="595959"/>
              </a:solidFill>
              <a:highlight>
                <a:srgbClr val="FFFF00"/>
              </a:highlight>
            </a:endParaRPr>
          </a:p>
        </p:txBody>
      </p:sp>
      <p:sp>
        <p:nvSpPr>
          <p:cNvPr id="7" name="CuadroTexto 6">
            <a:extLst>
              <a:ext uri="{FF2B5EF4-FFF2-40B4-BE49-F238E27FC236}">
                <a16:creationId xmlns:a16="http://schemas.microsoft.com/office/drawing/2014/main" id="{9ABD1E7B-AFE1-DE1A-0879-3C9C1BF24C38}"/>
              </a:ext>
            </a:extLst>
          </p:cNvPr>
          <p:cNvSpPr txBox="1"/>
          <p:nvPr/>
        </p:nvSpPr>
        <p:spPr>
          <a:xfrm>
            <a:off x="838200" y="1416553"/>
            <a:ext cx="10226040" cy="646331"/>
          </a:xfrm>
          <a:prstGeom prst="rect">
            <a:avLst/>
          </a:prstGeom>
          <a:noFill/>
        </p:spPr>
        <p:txBody>
          <a:bodyPr wrap="square">
            <a:spAutoFit/>
          </a:bodyPr>
          <a:lstStyle/>
          <a:p>
            <a:pPr algn="just"/>
            <a:r>
              <a:rPr lang="es-MX" sz="1200">
                <a:solidFill>
                  <a:srgbClr val="595959"/>
                </a:solidFill>
                <a:latin typeface="Poppins" panose="00000500000000000000" pitchFamily="2" charset="0"/>
                <a:cs typeface="Poppins" panose="00000500000000000000" pitchFamily="2" charset="0"/>
              </a:rPr>
              <a:t>Está disponible la marcación vía web, la cual se puede hacer ingresando a </a:t>
            </a:r>
            <a:r>
              <a:rPr lang="es-MX" sz="1200">
                <a:solidFill>
                  <a:srgbClr val="595959"/>
                </a:solidFill>
                <a:latin typeface="Poppins" panose="00000500000000000000" pitchFamily="2" charset="0"/>
                <a:cs typeface="Poppins" panose="00000500000000000000" pitchFamily="2" charset="0"/>
                <a:hlinkClick r:id="rId2"/>
              </a:rPr>
              <a:t>https://people.defontana.com/</a:t>
            </a:r>
            <a:r>
              <a:rPr lang="es-MX" sz="1200">
                <a:solidFill>
                  <a:srgbClr val="595959"/>
                </a:solidFill>
                <a:latin typeface="Poppins" panose="00000500000000000000" pitchFamily="2" charset="0"/>
                <a:cs typeface="Poppins" panose="00000500000000000000" pitchFamily="2" charset="0"/>
              </a:rPr>
              <a:t> e ingresa las credenciales. Haz clic en el ícono del módulo e ingresa a </a:t>
            </a:r>
            <a:r>
              <a:rPr lang="es-MX" sz="1200" i="1">
                <a:solidFill>
                  <a:srgbClr val="595959"/>
                </a:solidFill>
                <a:latin typeface="Poppins" panose="00000500000000000000" pitchFamily="2" charset="0"/>
                <a:cs typeface="Poppins" panose="00000500000000000000" pitchFamily="2" charset="0"/>
              </a:rPr>
              <a:t>“Marcación”; </a:t>
            </a:r>
            <a:r>
              <a:rPr lang="es-MX" sz="1200">
                <a:solidFill>
                  <a:srgbClr val="595959"/>
                </a:solidFill>
                <a:latin typeface="Poppins" panose="00000500000000000000" pitchFamily="2" charset="0"/>
                <a:cs typeface="Poppins" panose="00000500000000000000" pitchFamily="2" charset="0"/>
              </a:rPr>
              <a:t>por cualquiera de los 2 lados disponibles.</a:t>
            </a:r>
          </a:p>
          <a:p>
            <a:pPr algn="just"/>
            <a:endParaRPr lang="es-MX" sz="1200">
              <a:solidFill>
                <a:srgbClr val="595959"/>
              </a:solidFill>
              <a:latin typeface="Poppins" panose="00000500000000000000" pitchFamily="2" charset="0"/>
              <a:cs typeface="Poppins" panose="00000500000000000000" pitchFamily="2" charset="0"/>
            </a:endParaRPr>
          </a:p>
        </p:txBody>
      </p:sp>
      <p:pic>
        <p:nvPicPr>
          <p:cNvPr id="2" name="Imagen 1">
            <a:extLst>
              <a:ext uri="{FF2B5EF4-FFF2-40B4-BE49-F238E27FC236}">
                <a16:creationId xmlns:a16="http://schemas.microsoft.com/office/drawing/2014/main" id="{8924F8D6-4D06-8D37-CF49-14C4341CBFA7}"/>
              </a:ext>
            </a:extLst>
          </p:cNvPr>
          <p:cNvPicPr>
            <a:picLocks noChangeAspect="1"/>
          </p:cNvPicPr>
          <p:nvPr/>
        </p:nvPicPr>
        <p:blipFill>
          <a:blip r:embed="rId3"/>
          <a:srcRect l="10003" r="14620"/>
          <a:stretch>
            <a:fillRect/>
          </a:stretch>
        </p:blipFill>
        <p:spPr>
          <a:xfrm>
            <a:off x="963930" y="2062884"/>
            <a:ext cx="2468880" cy="2622693"/>
          </a:xfrm>
          <a:prstGeom prst="rect">
            <a:avLst/>
          </a:prstGeom>
        </p:spPr>
      </p:pic>
      <p:pic>
        <p:nvPicPr>
          <p:cNvPr id="5" name="Imagen 4">
            <a:extLst>
              <a:ext uri="{FF2B5EF4-FFF2-40B4-BE49-F238E27FC236}">
                <a16:creationId xmlns:a16="http://schemas.microsoft.com/office/drawing/2014/main" id="{34DEBA69-C4BF-4DBC-3915-0F9ADD0CD412}"/>
              </a:ext>
            </a:extLst>
          </p:cNvPr>
          <p:cNvPicPr>
            <a:picLocks noChangeAspect="1"/>
          </p:cNvPicPr>
          <p:nvPr/>
        </p:nvPicPr>
        <p:blipFill>
          <a:blip r:embed="rId4"/>
          <a:stretch>
            <a:fillRect/>
          </a:stretch>
        </p:blipFill>
        <p:spPr>
          <a:xfrm>
            <a:off x="4158939" y="2050146"/>
            <a:ext cx="7031031" cy="1663691"/>
          </a:xfrm>
          <a:prstGeom prst="rect">
            <a:avLst/>
          </a:prstGeom>
        </p:spPr>
      </p:pic>
      <p:pic>
        <p:nvPicPr>
          <p:cNvPr id="8" name="Imagen 7">
            <a:extLst>
              <a:ext uri="{FF2B5EF4-FFF2-40B4-BE49-F238E27FC236}">
                <a16:creationId xmlns:a16="http://schemas.microsoft.com/office/drawing/2014/main" id="{4878C481-9CA3-616E-A6EF-463508E7E4EC}"/>
              </a:ext>
            </a:extLst>
          </p:cNvPr>
          <p:cNvPicPr>
            <a:picLocks noChangeAspect="1"/>
          </p:cNvPicPr>
          <p:nvPr/>
        </p:nvPicPr>
        <p:blipFill>
          <a:blip r:embed="rId5"/>
          <a:srcRect t="5385"/>
          <a:stretch>
            <a:fillRect/>
          </a:stretch>
        </p:blipFill>
        <p:spPr>
          <a:xfrm>
            <a:off x="4217960" y="3843506"/>
            <a:ext cx="6972010" cy="2716453"/>
          </a:xfrm>
          <a:prstGeom prst="rect">
            <a:avLst/>
          </a:prstGeom>
        </p:spPr>
      </p:pic>
      <p:sp>
        <p:nvSpPr>
          <p:cNvPr id="10" name="Rectángulo: esquinas redondeadas 9">
            <a:extLst>
              <a:ext uri="{FF2B5EF4-FFF2-40B4-BE49-F238E27FC236}">
                <a16:creationId xmlns:a16="http://schemas.microsoft.com/office/drawing/2014/main" id="{C12EE323-5E53-DD1D-7AA0-DC6C98279B4A}"/>
              </a:ext>
            </a:extLst>
          </p:cNvPr>
          <p:cNvSpPr/>
          <p:nvPr/>
        </p:nvSpPr>
        <p:spPr>
          <a:xfrm>
            <a:off x="963930" y="2062884"/>
            <a:ext cx="2468880" cy="2716453"/>
          </a:xfrm>
          <a:prstGeom prst="roundRect">
            <a:avLst>
              <a:gd name="adj" fmla="val 4076"/>
            </a:avLst>
          </a:prstGeom>
          <a:noFill/>
          <a:ln w="19050"/>
        </p:spPr>
        <p:style>
          <a:lnRef idx="2">
            <a:schemeClr val="accent6"/>
          </a:lnRef>
          <a:fillRef idx="1">
            <a:schemeClr val="lt1"/>
          </a:fillRef>
          <a:effectRef idx="0">
            <a:schemeClr val="accent6"/>
          </a:effectRef>
          <a:fontRef idx="minor">
            <a:schemeClr val="dk1"/>
          </a:fontRef>
        </p:style>
        <p:txBody>
          <a:bodyPr rtlCol="0" anchor="ctr"/>
          <a:lstStyle/>
          <a:p>
            <a:pPr algn="ctr"/>
            <a:endParaRPr lang="es-CL"/>
          </a:p>
        </p:txBody>
      </p:sp>
      <p:sp>
        <p:nvSpPr>
          <p:cNvPr id="11" name="CuadroTexto 10">
            <a:extLst>
              <a:ext uri="{FF2B5EF4-FFF2-40B4-BE49-F238E27FC236}">
                <a16:creationId xmlns:a16="http://schemas.microsoft.com/office/drawing/2014/main" id="{5C7991CA-6649-85BD-C0EF-52B5E3733FCB}"/>
              </a:ext>
            </a:extLst>
          </p:cNvPr>
          <p:cNvSpPr txBox="1"/>
          <p:nvPr/>
        </p:nvSpPr>
        <p:spPr>
          <a:xfrm>
            <a:off x="739140" y="4993761"/>
            <a:ext cx="3478820" cy="1384995"/>
          </a:xfrm>
          <a:prstGeom prst="rect">
            <a:avLst/>
          </a:prstGeom>
          <a:noFill/>
        </p:spPr>
        <p:txBody>
          <a:bodyPr wrap="square">
            <a:spAutoFit/>
          </a:bodyPr>
          <a:lstStyle/>
          <a:p>
            <a:pPr algn="just"/>
            <a:r>
              <a:rPr lang="es-MX" sz="1200">
                <a:solidFill>
                  <a:srgbClr val="595959"/>
                </a:solidFill>
                <a:latin typeface="Poppins" panose="00000500000000000000" pitchFamily="2" charset="0"/>
                <a:cs typeface="Poppins" panose="00000500000000000000" pitchFamily="2" charset="0"/>
              </a:rPr>
              <a:t>Podrás visualizar el mapa GPS que permitirá identificar la ubicación de la marca. El sistema guía en cada marcación, es decir, sólo habilita 1 marcación. En el </a:t>
            </a:r>
            <a:r>
              <a:rPr lang="es-MX" sz="1200" err="1">
                <a:solidFill>
                  <a:srgbClr val="595959"/>
                </a:solidFill>
                <a:latin typeface="Poppins" panose="00000500000000000000" pitchFamily="2" charset="0"/>
                <a:cs typeface="Poppins" panose="00000500000000000000" pitchFamily="2" charset="0"/>
              </a:rPr>
              <a:t>ej</a:t>
            </a:r>
            <a:r>
              <a:rPr lang="es-MX" sz="1200">
                <a:solidFill>
                  <a:srgbClr val="595959"/>
                </a:solidFill>
                <a:latin typeface="Poppins" panose="00000500000000000000" pitchFamily="2" charset="0"/>
                <a:cs typeface="Poppins" panose="00000500000000000000" pitchFamily="2" charset="0"/>
              </a:rPr>
              <a:t>, está activa la opción de “salida” ya que hubo una marcación de entrada previamente.</a:t>
            </a:r>
          </a:p>
        </p:txBody>
      </p:sp>
      <p:pic>
        <p:nvPicPr>
          <p:cNvPr id="3" name="Gráfico 2" descr="Portátil con relleno sólido">
            <a:extLst>
              <a:ext uri="{FF2B5EF4-FFF2-40B4-BE49-F238E27FC236}">
                <a16:creationId xmlns:a16="http://schemas.microsoft.com/office/drawing/2014/main" id="{C5CCE714-9423-7868-2960-5E7CA8CE3AF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149839" y="566986"/>
            <a:ext cx="914401" cy="914401"/>
          </a:xfrm>
          <a:prstGeom prst="rect">
            <a:avLst/>
          </a:prstGeom>
        </p:spPr>
      </p:pic>
    </p:spTree>
    <p:extLst>
      <p:ext uri="{BB962C8B-B14F-4D97-AF65-F5344CB8AC3E}">
        <p14:creationId xmlns:p14="http://schemas.microsoft.com/office/powerpoint/2010/main" val="990103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415F47-40D4-8784-AACA-499338F4399D}"/>
            </a:ext>
          </a:extLst>
        </p:cNvPr>
        <p:cNvGrpSpPr/>
        <p:nvPr/>
      </p:nvGrpSpPr>
      <p:grpSpPr>
        <a:xfrm>
          <a:off x="0" y="0"/>
          <a:ext cx="0" cy="0"/>
          <a:chOff x="0" y="0"/>
          <a:chExt cx="0" cy="0"/>
        </a:xfrm>
      </p:grpSpPr>
      <p:sp>
        <p:nvSpPr>
          <p:cNvPr id="4" name="Título 1">
            <a:extLst>
              <a:ext uri="{FF2B5EF4-FFF2-40B4-BE49-F238E27FC236}">
                <a16:creationId xmlns:a16="http://schemas.microsoft.com/office/drawing/2014/main" id="{486AE400-5199-7083-3D75-92C895D082CB}"/>
              </a:ext>
            </a:extLst>
          </p:cNvPr>
          <p:cNvSpPr>
            <a:spLocks noGrp="1"/>
          </p:cNvSpPr>
          <p:nvPr>
            <p:ph type="title"/>
          </p:nvPr>
        </p:nvSpPr>
        <p:spPr>
          <a:xfrm>
            <a:off x="838200" y="422879"/>
            <a:ext cx="10515600" cy="993674"/>
          </a:xfrm>
        </p:spPr>
        <p:txBody>
          <a:bodyPr>
            <a:normAutofit/>
          </a:bodyPr>
          <a:lstStyle/>
          <a:p>
            <a:r>
              <a:rPr lang="es-CL" sz="2800" b="1">
                <a:solidFill>
                  <a:srgbClr val="00B050"/>
                </a:solidFill>
                <a:latin typeface="Poppins" panose="00000500000000000000" pitchFamily="2" charset="0"/>
                <a:cs typeface="Poppins" panose="00000500000000000000" pitchFamily="2" charset="0"/>
              </a:rPr>
              <a:t>Marcaciones</a:t>
            </a:r>
            <a:br>
              <a:rPr lang="es-CL" sz="2800" b="1">
                <a:solidFill>
                  <a:srgbClr val="00B050"/>
                </a:solidFill>
                <a:latin typeface="Poppins" panose="00000500000000000000" pitchFamily="2" charset="0"/>
                <a:cs typeface="Poppins" panose="00000500000000000000" pitchFamily="2" charset="0"/>
              </a:rPr>
            </a:br>
            <a:r>
              <a:rPr lang="es-CL" sz="1800" b="1">
                <a:solidFill>
                  <a:srgbClr val="595959"/>
                </a:solidFill>
                <a:latin typeface="Poppins" panose="00000500000000000000" pitchFamily="2" charset="0"/>
                <a:cs typeface="Poppins" panose="00000500000000000000" pitchFamily="2" charset="0"/>
              </a:rPr>
              <a:t>Paso a paso </a:t>
            </a:r>
            <a:r>
              <a:rPr lang="es-CL" sz="1800">
                <a:solidFill>
                  <a:srgbClr val="595959"/>
                </a:solidFill>
                <a:latin typeface="Poppins" panose="00000500000000000000" pitchFamily="2" charset="0"/>
                <a:cs typeface="Poppins" panose="00000500000000000000" pitchFamily="2" charset="0"/>
              </a:rPr>
              <a:t>/ </a:t>
            </a:r>
            <a:r>
              <a:rPr lang="es-CL" sz="1600">
                <a:solidFill>
                  <a:srgbClr val="595959"/>
                </a:solidFill>
                <a:latin typeface="Poppins" panose="00000500000000000000" pitchFamily="2" charset="0"/>
                <a:cs typeface="Poppins" panose="00000500000000000000" pitchFamily="2" charset="0"/>
              </a:rPr>
              <a:t>Marcación Web</a:t>
            </a:r>
            <a:endParaRPr lang="es-CL" sz="1600">
              <a:solidFill>
                <a:srgbClr val="595959"/>
              </a:solidFill>
              <a:highlight>
                <a:srgbClr val="FFFF00"/>
              </a:highlight>
            </a:endParaRPr>
          </a:p>
        </p:txBody>
      </p:sp>
      <p:sp>
        <p:nvSpPr>
          <p:cNvPr id="7" name="CuadroTexto 6">
            <a:extLst>
              <a:ext uri="{FF2B5EF4-FFF2-40B4-BE49-F238E27FC236}">
                <a16:creationId xmlns:a16="http://schemas.microsoft.com/office/drawing/2014/main" id="{0F995922-58EC-3BA7-A96B-4492C53FA360}"/>
              </a:ext>
            </a:extLst>
          </p:cNvPr>
          <p:cNvSpPr txBox="1"/>
          <p:nvPr/>
        </p:nvSpPr>
        <p:spPr>
          <a:xfrm>
            <a:off x="838200" y="1416553"/>
            <a:ext cx="10226040" cy="646331"/>
          </a:xfrm>
          <a:prstGeom prst="rect">
            <a:avLst/>
          </a:prstGeom>
          <a:noFill/>
        </p:spPr>
        <p:txBody>
          <a:bodyPr wrap="square">
            <a:spAutoFit/>
          </a:bodyPr>
          <a:lstStyle/>
          <a:p>
            <a:pPr algn="just"/>
            <a:r>
              <a:rPr lang="es-MX" sz="1200">
                <a:solidFill>
                  <a:srgbClr val="595959"/>
                </a:solidFill>
                <a:latin typeface="Poppins" panose="00000500000000000000" pitchFamily="2" charset="0"/>
                <a:cs typeface="Poppins" panose="00000500000000000000" pitchFamily="2" charset="0"/>
              </a:rPr>
              <a:t>Al presionar “Firmar”, la operación habrá sido realizada con éxito. También tendrás la opción de marcar a través del Código QR. </a:t>
            </a:r>
          </a:p>
          <a:p>
            <a:pPr algn="just"/>
            <a:endParaRPr lang="es-MX" sz="1200">
              <a:solidFill>
                <a:srgbClr val="595959"/>
              </a:solidFill>
              <a:latin typeface="Poppins" panose="00000500000000000000" pitchFamily="2" charset="0"/>
              <a:cs typeface="Poppins" panose="00000500000000000000" pitchFamily="2" charset="0"/>
            </a:endParaRPr>
          </a:p>
          <a:p>
            <a:pPr algn="just"/>
            <a:endParaRPr lang="es-MX" sz="1200">
              <a:solidFill>
                <a:srgbClr val="595959"/>
              </a:solidFill>
              <a:latin typeface="Poppins" panose="00000500000000000000" pitchFamily="2" charset="0"/>
              <a:cs typeface="Poppins" panose="00000500000000000000" pitchFamily="2" charset="0"/>
            </a:endParaRPr>
          </a:p>
        </p:txBody>
      </p:sp>
      <p:pic>
        <p:nvPicPr>
          <p:cNvPr id="12" name="Imagen 11">
            <a:extLst>
              <a:ext uri="{FF2B5EF4-FFF2-40B4-BE49-F238E27FC236}">
                <a16:creationId xmlns:a16="http://schemas.microsoft.com/office/drawing/2014/main" id="{EAFDB0D5-FF92-BF7A-AD41-CEE609C565DB}"/>
              </a:ext>
            </a:extLst>
          </p:cNvPr>
          <p:cNvPicPr>
            <a:picLocks noChangeAspect="1"/>
          </p:cNvPicPr>
          <p:nvPr/>
        </p:nvPicPr>
        <p:blipFill>
          <a:blip r:embed="rId2"/>
          <a:stretch>
            <a:fillRect/>
          </a:stretch>
        </p:blipFill>
        <p:spPr>
          <a:xfrm>
            <a:off x="944881" y="2062884"/>
            <a:ext cx="5901690" cy="2315994"/>
          </a:xfrm>
          <a:prstGeom prst="rect">
            <a:avLst/>
          </a:prstGeom>
        </p:spPr>
      </p:pic>
      <p:pic>
        <p:nvPicPr>
          <p:cNvPr id="16" name="Imagen 15">
            <a:extLst>
              <a:ext uri="{FF2B5EF4-FFF2-40B4-BE49-F238E27FC236}">
                <a16:creationId xmlns:a16="http://schemas.microsoft.com/office/drawing/2014/main" id="{86236ACA-EF28-2E78-373D-42A8E724DABF}"/>
              </a:ext>
            </a:extLst>
          </p:cNvPr>
          <p:cNvPicPr>
            <a:picLocks noChangeAspect="1"/>
          </p:cNvPicPr>
          <p:nvPr/>
        </p:nvPicPr>
        <p:blipFill>
          <a:blip r:embed="rId3"/>
          <a:stretch>
            <a:fillRect/>
          </a:stretch>
        </p:blipFill>
        <p:spPr>
          <a:xfrm>
            <a:off x="5452110" y="3429000"/>
            <a:ext cx="5901690" cy="2425792"/>
          </a:xfrm>
          <a:prstGeom prst="rect">
            <a:avLst/>
          </a:prstGeom>
        </p:spPr>
      </p:pic>
      <p:pic>
        <p:nvPicPr>
          <p:cNvPr id="2" name="Gráfico 1" descr="Portátil con relleno sólido">
            <a:extLst>
              <a:ext uri="{FF2B5EF4-FFF2-40B4-BE49-F238E27FC236}">
                <a16:creationId xmlns:a16="http://schemas.microsoft.com/office/drawing/2014/main" id="{5A09C0B1-03B7-842D-92D2-9AD95B0EC07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149839" y="566986"/>
            <a:ext cx="914401" cy="914401"/>
          </a:xfrm>
          <a:prstGeom prst="rect">
            <a:avLst/>
          </a:prstGeom>
        </p:spPr>
      </p:pic>
    </p:spTree>
    <p:extLst>
      <p:ext uri="{BB962C8B-B14F-4D97-AF65-F5344CB8AC3E}">
        <p14:creationId xmlns:p14="http://schemas.microsoft.com/office/powerpoint/2010/main" val="5464059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3B821B-4F99-B4BF-1520-A50CA3596C8B}"/>
            </a:ext>
          </a:extLst>
        </p:cNvPr>
        <p:cNvGrpSpPr/>
        <p:nvPr/>
      </p:nvGrpSpPr>
      <p:grpSpPr>
        <a:xfrm>
          <a:off x="0" y="0"/>
          <a:ext cx="0" cy="0"/>
          <a:chOff x="0" y="0"/>
          <a:chExt cx="0" cy="0"/>
        </a:xfrm>
      </p:grpSpPr>
      <p:sp>
        <p:nvSpPr>
          <p:cNvPr id="4" name="Título 1">
            <a:extLst>
              <a:ext uri="{FF2B5EF4-FFF2-40B4-BE49-F238E27FC236}">
                <a16:creationId xmlns:a16="http://schemas.microsoft.com/office/drawing/2014/main" id="{16C9B0D6-CB7A-A637-DF6E-8C1F29D390C9}"/>
              </a:ext>
            </a:extLst>
          </p:cNvPr>
          <p:cNvSpPr>
            <a:spLocks noGrp="1"/>
          </p:cNvSpPr>
          <p:nvPr>
            <p:ph type="title"/>
          </p:nvPr>
        </p:nvSpPr>
        <p:spPr>
          <a:xfrm>
            <a:off x="838200" y="422879"/>
            <a:ext cx="10515600" cy="993674"/>
          </a:xfrm>
        </p:spPr>
        <p:txBody>
          <a:bodyPr>
            <a:normAutofit/>
          </a:bodyPr>
          <a:lstStyle/>
          <a:p>
            <a:r>
              <a:rPr lang="es-CL" sz="2800" b="1">
                <a:solidFill>
                  <a:srgbClr val="00B050"/>
                </a:solidFill>
                <a:latin typeface="Poppins" panose="00000500000000000000" pitchFamily="2" charset="0"/>
                <a:cs typeface="Poppins" panose="00000500000000000000" pitchFamily="2" charset="0"/>
              </a:rPr>
              <a:t>Marcaciones</a:t>
            </a:r>
            <a:br>
              <a:rPr lang="es-CL" sz="2800" b="1">
                <a:solidFill>
                  <a:srgbClr val="00B050"/>
                </a:solidFill>
                <a:latin typeface="Poppins" panose="00000500000000000000" pitchFamily="2" charset="0"/>
                <a:cs typeface="Poppins" panose="00000500000000000000" pitchFamily="2" charset="0"/>
              </a:rPr>
            </a:br>
            <a:r>
              <a:rPr lang="es-CL" sz="1800" b="1">
                <a:solidFill>
                  <a:srgbClr val="595959"/>
                </a:solidFill>
                <a:latin typeface="Poppins" panose="00000500000000000000" pitchFamily="2" charset="0"/>
                <a:cs typeface="Poppins" panose="00000500000000000000" pitchFamily="2" charset="0"/>
              </a:rPr>
              <a:t>Paso a paso </a:t>
            </a:r>
            <a:r>
              <a:rPr lang="es-CL" sz="1800">
                <a:solidFill>
                  <a:srgbClr val="595959"/>
                </a:solidFill>
                <a:latin typeface="Poppins" panose="00000500000000000000" pitchFamily="2" charset="0"/>
                <a:cs typeface="Poppins" panose="00000500000000000000" pitchFamily="2" charset="0"/>
              </a:rPr>
              <a:t>/ </a:t>
            </a:r>
            <a:r>
              <a:rPr lang="es-CL" sz="1600">
                <a:solidFill>
                  <a:srgbClr val="595959"/>
                </a:solidFill>
                <a:latin typeface="Poppins" panose="00000500000000000000" pitchFamily="2" charset="0"/>
                <a:cs typeface="Poppins" panose="00000500000000000000" pitchFamily="2" charset="0"/>
              </a:rPr>
              <a:t>Marcación Web</a:t>
            </a:r>
            <a:endParaRPr lang="es-CL" sz="1600">
              <a:solidFill>
                <a:srgbClr val="595959"/>
              </a:solidFill>
              <a:highlight>
                <a:srgbClr val="FFFF00"/>
              </a:highlight>
            </a:endParaRPr>
          </a:p>
        </p:txBody>
      </p:sp>
      <p:sp>
        <p:nvSpPr>
          <p:cNvPr id="7" name="CuadroTexto 6">
            <a:extLst>
              <a:ext uri="{FF2B5EF4-FFF2-40B4-BE49-F238E27FC236}">
                <a16:creationId xmlns:a16="http://schemas.microsoft.com/office/drawing/2014/main" id="{B7FF531E-71C2-9E77-4B2F-6AF546DC8C1F}"/>
              </a:ext>
            </a:extLst>
          </p:cNvPr>
          <p:cNvSpPr txBox="1"/>
          <p:nvPr/>
        </p:nvSpPr>
        <p:spPr>
          <a:xfrm>
            <a:off x="838199" y="1416553"/>
            <a:ext cx="10226040" cy="646331"/>
          </a:xfrm>
          <a:prstGeom prst="rect">
            <a:avLst/>
          </a:prstGeom>
          <a:noFill/>
        </p:spPr>
        <p:txBody>
          <a:bodyPr wrap="square">
            <a:spAutoFit/>
          </a:bodyPr>
          <a:lstStyle/>
          <a:p>
            <a:pPr algn="just"/>
            <a:r>
              <a:rPr lang="es-MX" sz="1200">
                <a:solidFill>
                  <a:srgbClr val="595959"/>
                </a:solidFill>
                <a:latin typeface="Poppins" panose="00000500000000000000" pitchFamily="2" charset="0"/>
                <a:cs typeface="Poppins" panose="00000500000000000000" pitchFamily="2" charset="0"/>
              </a:rPr>
              <a:t>Podrás visualizar y validar si la marca se hizo efectiva, si ingresas a la sección “Marcaciones”. </a:t>
            </a:r>
          </a:p>
          <a:p>
            <a:pPr algn="just"/>
            <a:endParaRPr lang="es-MX" sz="1200">
              <a:solidFill>
                <a:srgbClr val="595959"/>
              </a:solidFill>
              <a:latin typeface="Poppins" panose="00000500000000000000" pitchFamily="2" charset="0"/>
              <a:cs typeface="Poppins" panose="00000500000000000000" pitchFamily="2" charset="0"/>
            </a:endParaRPr>
          </a:p>
          <a:p>
            <a:pPr algn="just"/>
            <a:endParaRPr lang="es-MX" sz="1200">
              <a:solidFill>
                <a:srgbClr val="595959"/>
              </a:solidFill>
              <a:latin typeface="Poppins" panose="00000500000000000000" pitchFamily="2" charset="0"/>
              <a:cs typeface="Poppins" panose="00000500000000000000" pitchFamily="2" charset="0"/>
            </a:endParaRPr>
          </a:p>
        </p:txBody>
      </p:sp>
      <p:pic>
        <p:nvPicPr>
          <p:cNvPr id="3" name="Imagen 2">
            <a:extLst>
              <a:ext uri="{FF2B5EF4-FFF2-40B4-BE49-F238E27FC236}">
                <a16:creationId xmlns:a16="http://schemas.microsoft.com/office/drawing/2014/main" id="{9B7C3870-B2E8-C71B-5585-E14C883BE3C7}"/>
              </a:ext>
            </a:extLst>
          </p:cNvPr>
          <p:cNvPicPr>
            <a:picLocks noChangeAspect="1"/>
          </p:cNvPicPr>
          <p:nvPr/>
        </p:nvPicPr>
        <p:blipFill>
          <a:blip r:embed="rId2"/>
          <a:stretch>
            <a:fillRect/>
          </a:stretch>
        </p:blipFill>
        <p:spPr>
          <a:xfrm>
            <a:off x="1453007" y="2062884"/>
            <a:ext cx="9285985" cy="3766416"/>
          </a:xfrm>
          <a:prstGeom prst="rect">
            <a:avLst/>
          </a:prstGeom>
        </p:spPr>
      </p:pic>
      <p:pic>
        <p:nvPicPr>
          <p:cNvPr id="2" name="Gráfico 1" descr="Portátil con relleno sólido">
            <a:extLst>
              <a:ext uri="{FF2B5EF4-FFF2-40B4-BE49-F238E27FC236}">
                <a16:creationId xmlns:a16="http://schemas.microsoft.com/office/drawing/2014/main" id="{442295CD-8709-0703-E3EF-088534BDF6F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149839" y="566986"/>
            <a:ext cx="914401" cy="914401"/>
          </a:xfrm>
          <a:prstGeom prst="rect">
            <a:avLst/>
          </a:prstGeom>
        </p:spPr>
      </p:pic>
    </p:spTree>
    <p:extLst>
      <p:ext uri="{BB962C8B-B14F-4D97-AF65-F5344CB8AC3E}">
        <p14:creationId xmlns:p14="http://schemas.microsoft.com/office/powerpoint/2010/main" val="2194606369"/>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TotalTime>
  <Words>1105</Words>
  <Application>Microsoft Office PowerPoint</Application>
  <PresentationFormat>Panorámica</PresentationFormat>
  <Paragraphs>57</Paragraphs>
  <Slides>17</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17</vt:i4>
      </vt:variant>
    </vt:vector>
  </HeadingPairs>
  <TitlesOfParts>
    <vt:vector size="22" baseType="lpstr">
      <vt:lpstr>Aptos</vt:lpstr>
      <vt:lpstr>Aptos Display</vt:lpstr>
      <vt:lpstr>Arial</vt:lpstr>
      <vt:lpstr>Poppins</vt:lpstr>
      <vt:lpstr>Tema de Office</vt:lpstr>
      <vt:lpstr>Marcaciones Objetivo</vt:lpstr>
      <vt:lpstr>Marcaciones Paso a paso</vt:lpstr>
      <vt:lpstr>Marcaciones Paso a paso</vt:lpstr>
      <vt:lpstr>Marcaciones Paso a paso</vt:lpstr>
      <vt:lpstr>Marcaciones Paso a paso / Edición Marca</vt:lpstr>
      <vt:lpstr>Marcaciones Paso a paso / Notificaciones</vt:lpstr>
      <vt:lpstr>Marcaciones Paso a paso / Marcación Web</vt:lpstr>
      <vt:lpstr>Marcaciones Paso a paso / Marcación Web</vt:lpstr>
      <vt:lpstr>Marcaciones Paso a paso / Marcación Web</vt:lpstr>
      <vt:lpstr>Marcaciones Paso a paso / Marcación App Móvil</vt:lpstr>
      <vt:lpstr>Marcaciones Paso a paso / Marcación App Móvil</vt:lpstr>
      <vt:lpstr>Marcaciones Paso a paso / Marcación App Móvil</vt:lpstr>
      <vt:lpstr>Marcaciones Paso a paso / Marcación App Móvil</vt:lpstr>
      <vt:lpstr>Marcaciones Paso a paso / Marcación por QR</vt:lpstr>
      <vt:lpstr>Marcaciones Paso a paso / Marcación por QR</vt:lpstr>
      <vt:lpstr>Marcaciones Paso a paso / Marcación por QR</vt:lpstr>
      <vt:lpstr>Marcaciones Paso a paso / Marcación por QR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Francisco Queupil</dc:creator>
  <cp:lastModifiedBy>Francisco Queupil</cp:lastModifiedBy>
  <cp:revision>1</cp:revision>
  <dcterms:created xsi:type="dcterms:W3CDTF">2025-12-11T13:16:59Z</dcterms:created>
  <dcterms:modified xsi:type="dcterms:W3CDTF">2025-12-11T15:08:57Z</dcterms:modified>
</cp:coreProperties>
</file>