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5" r:id="rId2"/>
    <p:sldId id="332" r:id="rId3"/>
    <p:sldId id="333" r:id="rId4"/>
    <p:sldId id="335" r:id="rId5"/>
    <p:sldId id="338" r:id="rId6"/>
    <p:sldId id="336" r:id="rId7"/>
    <p:sldId id="337" r:id="rId8"/>
    <p:sldId id="339" r:id="rId9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cidencias" id="{A09265CD-2C58-4717-9330-4B98EC07A00D}">
          <p14:sldIdLst>
            <p14:sldId id="325"/>
            <p14:sldId id="332"/>
            <p14:sldId id="333"/>
            <p14:sldId id="335"/>
            <p14:sldId id="338"/>
            <p14:sldId id="336"/>
            <p14:sldId id="337"/>
            <p14:sldId id="33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D0782A-8C31-420E-B073-CCE01915DF25}" v="1" dt="2025-12-11T15:08:51.4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 showGuides="1">
      <p:cViewPr varScale="1">
        <p:scale>
          <a:sx n="61" d="100"/>
          <a:sy n="61" d="100"/>
        </p:scale>
        <p:origin x="102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cisco Queupil" userId="2216853a-29b8-4b24-b7c4-6cf1baedd507" providerId="ADAL" clId="{B2376440-45F3-4792-AD38-CE6692F2B85E}"/>
    <pc:docChg chg="addSld modSld">
      <pc:chgData name="Francisco Queupil" userId="2216853a-29b8-4b24-b7c4-6cf1baedd507" providerId="ADAL" clId="{B2376440-45F3-4792-AD38-CE6692F2B85E}" dt="2025-12-11T15:08:51.418" v="0"/>
      <pc:docMkLst>
        <pc:docMk/>
      </pc:docMkLst>
      <pc:sldChg chg="add">
        <pc:chgData name="Francisco Queupil" userId="2216853a-29b8-4b24-b7c4-6cf1baedd507" providerId="ADAL" clId="{B2376440-45F3-4792-AD38-CE6692F2B85E}" dt="2025-12-11T15:08:51.418" v="0"/>
        <pc:sldMkLst>
          <pc:docMk/>
          <pc:sldMk cId="3151144265" sldId="325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703583-0E9F-48EF-985E-3CC451C3F414}" type="doc">
      <dgm:prSet loTypeId="urn:microsoft.com/office/officeart/2005/8/layout/chevron1" loCatId="process" qsTypeId="urn:microsoft.com/office/officeart/2005/8/quickstyle/simple1" qsCatId="simple" csTypeId="urn:microsoft.com/office/officeart/2005/8/colors/accent6_3" csCatId="accent6" phldr="1"/>
      <dgm:spPr/>
      <dgm:t>
        <a:bodyPr/>
        <a:lstStyle/>
        <a:p>
          <a:endParaRPr lang="es-CL"/>
        </a:p>
      </dgm:t>
    </dgm:pt>
    <dgm:pt modelId="{69E97664-2AE1-4232-88E6-43C9DAA452A2}">
      <dgm:prSet phldrT="[Texto]" phldr="0" custT="1"/>
      <dgm:spPr>
        <a:solidFill>
          <a:srgbClr val="04D069"/>
        </a:solidFill>
      </dgm:spPr>
      <dgm:t>
        <a:bodyPr/>
        <a:lstStyle/>
        <a:p>
          <a:pPr algn="ctr"/>
          <a:r>
            <a:rPr lang="es-CL" sz="1600" b="1" dirty="0">
              <a:latin typeface="Poppins" panose="00000500000000000000" pitchFamily="2" charset="0"/>
              <a:cs typeface="Poppins" panose="00000500000000000000" pitchFamily="2" charset="0"/>
            </a:rPr>
            <a:t>Colaborador inicia solicitud</a:t>
          </a:r>
        </a:p>
      </dgm:t>
    </dgm:pt>
    <dgm:pt modelId="{C8557B7E-8D30-4032-AF56-CB34C9973108}" type="parTrans" cxnId="{7A98D40D-3E8E-4410-AF1A-02A41C5A4585}">
      <dgm:prSet/>
      <dgm:spPr/>
      <dgm:t>
        <a:bodyPr/>
        <a:lstStyle/>
        <a:p>
          <a:endParaRPr lang="es-CL"/>
        </a:p>
      </dgm:t>
    </dgm:pt>
    <dgm:pt modelId="{06696D70-156B-4EFB-A0CA-82D676E3CD6D}" type="sibTrans" cxnId="{7A98D40D-3E8E-4410-AF1A-02A41C5A4585}">
      <dgm:prSet/>
      <dgm:spPr/>
      <dgm:t>
        <a:bodyPr/>
        <a:lstStyle/>
        <a:p>
          <a:endParaRPr lang="es-CL"/>
        </a:p>
      </dgm:t>
    </dgm:pt>
    <dgm:pt modelId="{12A7A591-77A8-4568-A8EE-947F6BA3BD48}">
      <dgm:prSet phldrT="[Texto]" phldr="0" custT="1"/>
      <dgm:spPr/>
      <dgm:t>
        <a:bodyPr/>
        <a:lstStyle/>
        <a:p>
          <a:r>
            <a:rPr lang="es-CL" sz="1400" b="1" dirty="0">
              <a:latin typeface="Poppins" panose="00000500000000000000" pitchFamily="2" charset="0"/>
              <a:cs typeface="Poppins" panose="00000500000000000000" pitchFamily="2" charset="0"/>
            </a:rPr>
            <a:t>Colaborador recibe notificación con resolución de incidencia </a:t>
          </a:r>
        </a:p>
      </dgm:t>
    </dgm:pt>
    <dgm:pt modelId="{CE920442-5F5A-4819-865C-C5C249795044}" type="parTrans" cxnId="{90021766-936A-4EE1-9300-ECF58F6B3822}">
      <dgm:prSet/>
      <dgm:spPr/>
      <dgm:t>
        <a:bodyPr/>
        <a:lstStyle/>
        <a:p>
          <a:endParaRPr lang="es-CL"/>
        </a:p>
      </dgm:t>
    </dgm:pt>
    <dgm:pt modelId="{B42FB05A-1001-47F3-976C-BF0683C9DD64}" type="sibTrans" cxnId="{90021766-936A-4EE1-9300-ECF58F6B3822}">
      <dgm:prSet/>
      <dgm:spPr/>
      <dgm:t>
        <a:bodyPr/>
        <a:lstStyle/>
        <a:p>
          <a:endParaRPr lang="es-CL"/>
        </a:p>
      </dgm:t>
    </dgm:pt>
    <dgm:pt modelId="{C0F43217-106F-40FB-A513-9CF69F36B35B}">
      <dgm:prSet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es-CL" sz="1600" b="1" dirty="0">
              <a:latin typeface="Poppins" panose="00000500000000000000" pitchFamily="2" charset="0"/>
              <a:cs typeface="Poppins" panose="00000500000000000000" pitchFamily="2" charset="0"/>
            </a:rPr>
            <a:t>Administrador revisa y valida solicitud</a:t>
          </a:r>
          <a:endParaRPr lang="es-CL" sz="1600" b="1" dirty="0"/>
        </a:p>
      </dgm:t>
    </dgm:pt>
    <dgm:pt modelId="{DADB1B28-6560-47D2-BD70-91DEFFAC2BBE}" type="parTrans" cxnId="{8ECFFF5D-D49F-4EBA-903B-ACFD361646F0}">
      <dgm:prSet/>
      <dgm:spPr/>
      <dgm:t>
        <a:bodyPr/>
        <a:lstStyle/>
        <a:p>
          <a:endParaRPr lang="es-CL"/>
        </a:p>
      </dgm:t>
    </dgm:pt>
    <dgm:pt modelId="{9AF7959B-164F-4210-B3B8-0D2D3DA9A6A8}" type="sibTrans" cxnId="{8ECFFF5D-D49F-4EBA-903B-ACFD361646F0}">
      <dgm:prSet/>
      <dgm:spPr/>
      <dgm:t>
        <a:bodyPr/>
        <a:lstStyle/>
        <a:p>
          <a:endParaRPr lang="es-CL"/>
        </a:p>
      </dgm:t>
    </dgm:pt>
    <dgm:pt modelId="{8019DA5A-0B8E-43D1-9E76-648CBEA2B2FA}" type="pres">
      <dgm:prSet presAssocID="{0E703583-0E9F-48EF-985E-3CC451C3F414}" presName="Name0" presStyleCnt="0">
        <dgm:presLayoutVars>
          <dgm:dir/>
          <dgm:animLvl val="lvl"/>
          <dgm:resizeHandles val="exact"/>
        </dgm:presLayoutVars>
      </dgm:prSet>
      <dgm:spPr/>
    </dgm:pt>
    <dgm:pt modelId="{E881C162-358F-4CC5-88E2-90119478304D}" type="pres">
      <dgm:prSet presAssocID="{69E97664-2AE1-4232-88E6-43C9DAA452A2}" presName="parTxOnly" presStyleLbl="node1" presStyleIdx="0" presStyleCnt="3" custScaleX="111651" custScaleY="114825">
        <dgm:presLayoutVars>
          <dgm:chMax val="0"/>
          <dgm:chPref val="0"/>
          <dgm:bulletEnabled val="1"/>
        </dgm:presLayoutVars>
      </dgm:prSet>
      <dgm:spPr/>
    </dgm:pt>
    <dgm:pt modelId="{B7FBB35A-889A-44F2-A8EC-B5B42BECB44B}" type="pres">
      <dgm:prSet presAssocID="{06696D70-156B-4EFB-A0CA-82D676E3CD6D}" presName="parTxOnlySpace" presStyleCnt="0"/>
      <dgm:spPr/>
    </dgm:pt>
    <dgm:pt modelId="{46C1FA1B-707E-4E7C-B15B-8CAC46358F49}" type="pres">
      <dgm:prSet presAssocID="{C0F43217-106F-40FB-A513-9CF69F36B35B}" presName="parTxOnly" presStyleLbl="node1" presStyleIdx="1" presStyleCnt="3" custScaleX="111236" custScaleY="118140">
        <dgm:presLayoutVars>
          <dgm:chMax val="0"/>
          <dgm:chPref val="0"/>
          <dgm:bulletEnabled val="1"/>
        </dgm:presLayoutVars>
      </dgm:prSet>
      <dgm:spPr/>
    </dgm:pt>
    <dgm:pt modelId="{B906D548-5253-466B-8C86-214B74387917}" type="pres">
      <dgm:prSet presAssocID="{9AF7959B-164F-4210-B3B8-0D2D3DA9A6A8}" presName="parTxOnlySpace" presStyleCnt="0"/>
      <dgm:spPr/>
    </dgm:pt>
    <dgm:pt modelId="{C21C38F6-B71A-4596-86E8-3D504560C0E1}" type="pres">
      <dgm:prSet presAssocID="{12A7A591-77A8-4568-A8EE-947F6BA3BD48}" presName="parTxOnly" presStyleLbl="node1" presStyleIdx="2" presStyleCnt="3" custScaleX="109523" custScaleY="116482">
        <dgm:presLayoutVars>
          <dgm:chMax val="0"/>
          <dgm:chPref val="0"/>
          <dgm:bulletEnabled val="1"/>
        </dgm:presLayoutVars>
      </dgm:prSet>
      <dgm:spPr/>
    </dgm:pt>
  </dgm:ptLst>
  <dgm:cxnLst>
    <dgm:cxn modelId="{7A98D40D-3E8E-4410-AF1A-02A41C5A4585}" srcId="{0E703583-0E9F-48EF-985E-3CC451C3F414}" destId="{69E97664-2AE1-4232-88E6-43C9DAA452A2}" srcOrd="0" destOrd="0" parTransId="{C8557B7E-8D30-4032-AF56-CB34C9973108}" sibTransId="{06696D70-156B-4EFB-A0CA-82D676E3CD6D}"/>
    <dgm:cxn modelId="{6FC1D910-5E86-42B4-A9E5-548566FFBCAA}" type="presOf" srcId="{69E97664-2AE1-4232-88E6-43C9DAA452A2}" destId="{E881C162-358F-4CC5-88E2-90119478304D}" srcOrd="0" destOrd="0" presId="urn:microsoft.com/office/officeart/2005/8/layout/chevron1"/>
    <dgm:cxn modelId="{4DFA0427-D7F0-4536-9FEB-6D709D426138}" type="presOf" srcId="{12A7A591-77A8-4568-A8EE-947F6BA3BD48}" destId="{C21C38F6-B71A-4596-86E8-3D504560C0E1}" srcOrd="0" destOrd="0" presId="urn:microsoft.com/office/officeart/2005/8/layout/chevron1"/>
    <dgm:cxn modelId="{2AB63140-4B23-4747-872D-0DAB1B9CD77A}" type="presOf" srcId="{0E703583-0E9F-48EF-985E-3CC451C3F414}" destId="{8019DA5A-0B8E-43D1-9E76-648CBEA2B2FA}" srcOrd="0" destOrd="0" presId="urn:microsoft.com/office/officeart/2005/8/layout/chevron1"/>
    <dgm:cxn modelId="{8ECFFF5D-D49F-4EBA-903B-ACFD361646F0}" srcId="{0E703583-0E9F-48EF-985E-3CC451C3F414}" destId="{C0F43217-106F-40FB-A513-9CF69F36B35B}" srcOrd="1" destOrd="0" parTransId="{DADB1B28-6560-47D2-BD70-91DEFFAC2BBE}" sibTransId="{9AF7959B-164F-4210-B3B8-0D2D3DA9A6A8}"/>
    <dgm:cxn modelId="{90021766-936A-4EE1-9300-ECF58F6B3822}" srcId="{0E703583-0E9F-48EF-985E-3CC451C3F414}" destId="{12A7A591-77A8-4568-A8EE-947F6BA3BD48}" srcOrd="2" destOrd="0" parTransId="{CE920442-5F5A-4819-865C-C5C249795044}" sibTransId="{B42FB05A-1001-47F3-976C-BF0683C9DD64}"/>
    <dgm:cxn modelId="{F245C2DE-83B5-4E66-A5F7-C6C5B05ABCDD}" type="presOf" srcId="{C0F43217-106F-40FB-A513-9CF69F36B35B}" destId="{46C1FA1B-707E-4E7C-B15B-8CAC46358F49}" srcOrd="0" destOrd="0" presId="urn:microsoft.com/office/officeart/2005/8/layout/chevron1"/>
    <dgm:cxn modelId="{8520F146-42C4-4175-A573-A6595A2BCD0E}" type="presParOf" srcId="{8019DA5A-0B8E-43D1-9E76-648CBEA2B2FA}" destId="{E881C162-358F-4CC5-88E2-90119478304D}" srcOrd="0" destOrd="0" presId="urn:microsoft.com/office/officeart/2005/8/layout/chevron1"/>
    <dgm:cxn modelId="{905008B9-CBB5-4A5C-BEC1-D2066AA36C19}" type="presParOf" srcId="{8019DA5A-0B8E-43D1-9E76-648CBEA2B2FA}" destId="{B7FBB35A-889A-44F2-A8EC-B5B42BECB44B}" srcOrd="1" destOrd="0" presId="urn:microsoft.com/office/officeart/2005/8/layout/chevron1"/>
    <dgm:cxn modelId="{31997E4C-D90A-4D2F-82C3-A0C53B79974C}" type="presParOf" srcId="{8019DA5A-0B8E-43D1-9E76-648CBEA2B2FA}" destId="{46C1FA1B-707E-4E7C-B15B-8CAC46358F49}" srcOrd="2" destOrd="0" presId="urn:microsoft.com/office/officeart/2005/8/layout/chevron1"/>
    <dgm:cxn modelId="{BE290136-8E55-4953-BD42-5246A7B0C259}" type="presParOf" srcId="{8019DA5A-0B8E-43D1-9E76-648CBEA2B2FA}" destId="{B906D548-5253-466B-8C86-214B74387917}" srcOrd="3" destOrd="0" presId="urn:microsoft.com/office/officeart/2005/8/layout/chevron1"/>
    <dgm:cxn modelId="{28569BDC-A9C4-48D6-9781-C2CFE4543964}" type="presParOf" srcId="{8019DA5A-0B8E-43D1-9E76-648CBEA2B2FA}" destId="{C21C38F6-B71A-4596-86E8-3D504560C0E1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81C162-358F-4CC5-88E2-90119478304D}">
      <dsp:nvSpPr>
        <dsp:cNvPr id="0" name=""/>
        <dsp:cNvSpPr/>
      </dsp:nvSpPr>
      <dsp:spPr>
        <a:xfrm>
          <a:off x="3569" y="461859"/>
          <a:ext cx="3045191" cy="1252704"/>
        </a:xfrm>
        <a:prstGeom prst="chevron">
          <a:avLst/>
        </a:prstGeom>
        <a:solidFill>
          <a:srgbClr val="04D069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600" b="1" kern="1200" dirty="0">
              <a:latin typeface="Poppins" panose="00000500000000000000" pitchFamily="2" charset="0"/>
              <a:cs typeface="Poppins" panose="00000500000000000000" pitchFamily="2" charset="0"/>
            </a:rPr>
            <a:t>Colaborador inicia solicitud</a:t>
          </a:r>
        </a:p>
      </dsp:txBody>
      <dsp:txXfrm>
        <a:off x="629921" y="461859"/>
        <a:ext cx="1792487" cy="1252704"/>
      </dsp:txXfrm>
    </dsp:sp>
    <dsp:sp modelId="{46C1FA1B-707E-4E7C-B15B-8CAC46358F49}">
      <dsp:nvSpPr>
        <dsp:cNvPr id="0" name=""/>
        <dsp:cNvSpPr/>
      </dsp:nvSpPr>
      <dsp:spPr>
        <a:xfrm>
          <a:off x="2776019" y="443777"/>
          <a:ext cx="3033872" cy="1288869"/>
        </a:xfrm>
        <a:prstGeom prst="chevron">
          <a:avLst/>
        </a:prstGeom>
        <a:solidFill>
          <a:schemeClr val="accent6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600" b="1" kern="1200" dirty="0">
              <a:latin typeface="Poppins" panose="00000500000000000000" pitchFamily="2" charset="0"/>
              <a:cs typeface="Poppins" panose="00000500000000000000" pitchFamily="2" charset="0"/>
            </a:rPr>
            <a:t>Administrador revisa y valida solicitud</a:t>
          </a:r>
          <a:endParaRPr lang="es-CL" sz="1600" b="1" kern="1200" dirty="0"/>
        </a:p>
      </dsp:txBody>
      <dsp:txXfrm>
        <a:off x="3420454" y="443777"/>
        <a:ext cx="1745003" cy="1288869"/>
      </dsp:txXfrm>
    </dsp:sp>
    <dsp:sp modelId="{C21C38F6-B71A-4596-86E8-3D504560C0E1}">
      <dsp:nvSpPr>
        <dsp:cNvPr id="0" name=""/>
        <dsp:cNvSpPr/>
      </dsp:nvSpPr>
      <dsp:spPr>
        <a:xfrm>
          <a:off x="5537150" y="452821"/>
          <a:ext cx="2987152" cy="1270781"/>
        </a:xfrm>
        <a:prstGeom prst="chevron">
          <a:avLst/>
        </a:prstGeom>
        <a:solidFill>
          <a:schemeClr val="accent6">
            <a:shade val="80000"/>
            <a:hueOff val="382266"/>
            <a:satOff val="-28565"/>
            <a:lumOff val="3145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b="1" kern="1200" dirty="0">
              <a:latin typeface="Poppins" panose="00000500000000000000" pitchFamily="2" charset="0"/>
              <a:cs typeface="Poppins" panose="00000500000000000000" pitchFamily="2" charset="0"/>
            </a:rPr>
            <a:t>Colaborador recibe notificación con resolución de incidencia </a:t>
          </a:r>
        </a:p>
      </dsp:txBody>
      <dsp:txXfrm>
        <a:off x="6172541" y="452821"/>
        <a:ext cx="1716371" cy="12707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4FFA04-A2FF-F73F-B4F4-F2B9300901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095B337-6397-3BEA-C605-7390393085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22F5DA8-4663-815E-F04E-4D5988CCC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DB5A-3A2F-417B-8BE7-442CDAEB7A85}" type="datetimeFigureOut">
              <a:rPr lang="es-CL" smtClean="0"/>
              <a:t>11-12-2025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71E28A7-5CEA-28D7-3C31-6552F6EA6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1384337-7B60-EB40-78D0-030F15E69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C3F8-C50C-433D-A138-B8C7A4AC652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70544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F4EC8A-75F5-A992-9155-C7E8E4865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B8F697E-794F-3D4C-F6B7-990FFEC306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B2BF8F7-CD0B-CCF4-F028-212CC0B23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DB5A-3A2F-417B-8BE7-442CDAEB7A85}" type="datetimeFigureOut">
              <a:rPr lang="es-CL" smtClean="0"/>
              <a:t>11-12-2025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98C04C3-318A-BC9E-7C82-2981E7DE9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EE5DC60-D01E-5581-CE6E-6276BDACB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C3F8-C50C-433D-A138-B8C7A4AC652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19600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8E6CA87-004F-9044-7857-67E879D01F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AF2FEB3-7409-015E-6560-0196F0E03B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7B96624-A61A-120D-12E5-61788E933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DB5A-3A2F-417B-8BE7-442CDAEB7A85}" type="datetimeFigureOut">
              <a:rPr lang="es-CL" smtClean="0"/>
              <a:t>11-12-2025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B98CB7A-F685-F9AC-CE9A-ABE20A705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6635A87-DF52-BD93-30F4-280E91ADD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C3F8-C50C-433D-A138-B8C7A4AC652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9173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3E0F16-3ED3-31FB-3B92-914239BCE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E22AEDD-7D9A-1D20-7431-7F1FFD8E7E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DE4823F-2CE2-8E60-F0CA-366B2B5C8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DB5A-3A2F-417B-8BE7-442CDAEB7A85}" type="datetimeFigureOut">
              <a:rPr lang="es-CL" smtClean="0"/>
              <a:t>11-12-2025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5B7035-AAB7-41F9-F7D2-3D49C3CB2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650294-020A-889D-C8EA-5B9924AE3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C3F8-C50C-433D-A138-B8C7A4AC652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0786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881182-6E97-DBD3-125D-946BC4999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5722699-24BF-135F-12BD-F7008DBDBC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03BDD6F-D829-3628-AA04-8BBDC4B15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DB5A-3A2F-417B-8BE7-442CDAEB7A85}" type="datetimeFigureOut">
              <a:rPr lang="es-CL" smtClean="0"/>
              <a:t>11-12-2025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7AF58B-F2B8-3BCC-26B4-F0A5B9B4D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1961FE3-82E8-5894-2D72-F75E38E43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C3F8-C50C-433D-A138-B8C7A4AC652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98481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ACA2DB-AA14-6435-BD7E-92963A623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D092AF0-140E-EE44-DED8-F60329F741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8613213-850A-294C-A6BD-0B2D768243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63788F4-C92A-8E30-70F2-E36F32C92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DB5A-3A2F-417B-8BE7-442CDAEB7A85}" type="datetimeFigureOut">
              <a:rPr lang="es-CL" smtClean="0"/>
              <a:t>11-12-2025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D63ED64-16CA-1F69-2EEA-42FB31D64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5983813-2035-1DFE-BB42-0893DE145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C3F8-C50C-433D-A138-B8C7A4AC652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82710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8A985E-3B9C-6DDF-6E6E-9C69087AF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05ABC9F-57C6-49A3-2BBE-859FE01DD0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E182562-25B7-8B75-4A9B-572D971334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5251004-B5B7-D7F4-190E-738EF8BB88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91CD7B2-8EFD-09A8-C852-13417D837D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7128B1B-1ECC-F815-6AAD-9B6053CDC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DB5A-3A2F-417B-8BE7-442CDAEB7A85}" type="datetimeFigureOut">
              <a:rPr lang="es-CL" smtClean="0"/>
              <a:t>11-12-2025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C2FA5C0-A2E1-EFA5-A2CC-2F79768D6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78C2421-18F8-53EC-6844-364466A5C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C3F8-C50C-433D-A138-B8C7A4AC652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92066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BB0029-7B4E-3C87-8265-6C798D225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CDC24B8-31C8-0749-50EB-04ECC3997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DB5A-3A2F-417B-8BE7-442CDAEB7A85}" type="datetimeFigureOut">
              <a:rPr lang="es-CL" smtClean="0"/>
              <a:t>11-12-2025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B4A71CA-6CCB-1B2A-F10F-4122AFDEE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989AD7A-DE63-FB92-A1CE-9D7FB0A94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C3F8-C50C-433D-A138-B8C7A4AC652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58282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E955B0A-7538-69EB-3A35-13E0982B2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DB5A-3A2F-417B-8BE7-442CDAEB7A85}" type="datetimeFigureOut">
              <a:rPr lang="es-CL" smtClean="0"/>
              <a:t>11-12-2025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4AFF186-E4F8-9939-6B20-E1C402302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879D2F1-10D2-0BB3-1174-E37C0C211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C3F8-C50C-433D-A138-B8C7A4AC652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91657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A40E80-9AC8-BA1D-BA38-3AA5D01A2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FA7EF1A-F6CB-6CB6-8E86-A64E381D07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D834203-FDD3-36E4-E276-EB1FFFCFEF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12AFCA7-711A-7F36-D78C-6F79689ED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DB5A-3A2F-417B-8BE7-442CDAEB7A85}" type="datetimeFigureOut">
              <a:rPr lang="es-CL" smtClean="0"/>
              <a:t>11-12-2025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28A7E3E-7D1A-B7D5-FFBA-95AF597A0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87759F2-DF36-18A2-1195-4F9B9B964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C3F8-C50C-433D-A138-B8C7A4AC652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43568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385FB7-7B64-434F-0D80-160033B79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CFE01E4-BF2D-F3B1-B568-C104514207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C61801D-C17B-0099-9503-203ACA38F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E785F83-C6A1-280D-4E94-4D2B61644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DB5A-3A2F-417B-8BE7-442CDAEB7A85}" type="datetimeFigureOut">
              <a:rPr lang="es-CL" smtClean="0"/>
              <a:t>11-12-2025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507E38F-AB8A-21A9-1E25-B54A007F3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19091C7-0818-223C-E988-926F915D2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C3F8-C50C-433D-A138-B8C7A4AC652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84641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536C8D7-2DE2-41C6-5DD1-203110BED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4AB56A7-987E-6F86-7D01-672FC60B59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5CB0AA3-BC47-59DE-0FC8-33DFDC3D63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DDDB5A-3A2F-417B-8BE7-442CDAEB7A85}" type="datetimeFigureOut">
              <a:rPr lang="es-CL" smtClean="0"/>
              <a:t>11-12-2025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1867281-FD27-8D84-ED6A-68B3CE41A4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F0279CF-93F8-BD4F-029C-B33866DC2A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A2C3F8-C50C-433D-A138-B8C7A4AC652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68840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people.defontana.com/Asistencia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svg"/><Relationship Id="rId2" Type="http://schemas.openxmlformats.org/officeDocument/2006/relationships/hyperlink" Target="https://zenda-cl.defontana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94F5A6-1829-13A2-AFD9-E0E449D1C1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9694C508-8420-9101-CDC4-05C5F6883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2879"/>
            <a:ext cx="10515600" cy="993674"/>
          </a:xfrm>
        </p:spPr>
        <p:txBody>
          <a:bodyPr>
            <a:normAutofit/>
          </a:bodyPr>
          <a:lstStyle/>
          <a:p>
            <a:r>
              <a:rPr lang="es-CL" sz="2800" b="1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Incidencias</a:t>
            </a:r>
            <a:br>
              <a:rPr lang="es-CL" sz="2800" b="1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es-CL" sz="1800" b="1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Objetivo</a:t>
            </a:r>
            <a:endParaRPr lang="es-CL" sz="1800">
              <a:solidFill>
                <a:srgbClr val="595959"/>
              </a:solidFill>
              <a:highlight>
                <a:srgbClr val="FFFF00"/>
              </a:highlight>
            </a:endParaRP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826C4B66-A601-A376-32EA-45DFE2139022}"/>
              </a:ext>
            </a:extLst>
          </p:cNvPr>
          <p:cNvSpPr txBox="1"/>
          <p:nvPr/>
        </p:nvSpPr>
        <p:spPr>
          <a:xfrm>
            <a:off x="838200" y="1404274"/>
            <a:ext cx="10515600" cy="1728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1200" dirty="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Esta sección tiene como objetivo para el administrador, poder monitorear, revisar y gestionar las solicitudes que los colaboradores realicen en el día a día. Los tipos de incidencia son:</a:t>
            </a:r>
          </a:p>
          <a:p>
            <a:pPr algn="just" defTabSz="919163"/>
            <a:endParaRPr lang="es-MX" sz="1200" dirty="0">
              <a:solidFill>
                <a:srgbClr val="595959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171450" indent="-1714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sz="1200" dirty="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Pacto de horas extras</a:t>
            </a:r>
          </a:p>
          <a:p>
            <a:pPr marL="171450" indent="-1714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sz="1200" dirty="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Solicitud de compensación</a:t>
            </a:r>
          </a:p>
          <a:p>
            <a:pPr marL="171450" indent="-1714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sz="1200" dirty="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Modificación de jornada o turno</a:t>
            </a:r>
          </a:p>
          <a:p>
            <a:pPr marL="171450" indent="-1714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sz="1200" dirty="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Modificación de marca</a:t>
            </a:r>
            <a:endParaRPr lang="es-MX" sz="11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1BF982EA-31FF-1675-D856-AD5254308CCA}"/>
              </a:ext>
            </a:extLst>
          </p:cNvPr>
          <p:cNvGraphicFramePr/>
          <p:nvPr/>
        </p:nvGraphicFramePr>
        <p:xfrm>
          <a:off x="1832064" y="3132439"/>
          <a:ext cx="8527872" cy="2176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uadroTexto 2">
            <a:extLst>
              <a:ext uri="{FF2B5EF4-FFF2-40B4-BE49-F238E27FC236}">
                <a16:creationId xmlns:a16="http://schemas.microsoft.com/office/drawing/2014/main" id="{B10FF6F0-450D-9B7E-65EB-9CF9E3BE31D0}"/>
              </a:ext>
            </a:extLst>
          </p:cNvPr>
          <p:cNvSpPr txBox="1"/>
          <p:nvPr/>
        </p:nvSpPr>
        <p:spPr>
          <a:xfrm>
            <a:off x="1073887" y="5308863"/>
            <a:ext cx="102799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200" dirty="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Cada vez que se genere una solicitud, se emitirá una notificación para el solicitante informando sobre el estado de la incidencia.</a:t>
            </a:r>
          </a:p>
        </p:txBody>
      </p:sp>
    </p:spTree>
    <p:extLst>
      <p:ext uri="{BB962C8B-B14F-4D97-AF65-F5344CB8AC3E}">
        <p14:creationId xmlns:p14="http://schemas.microsoft.com/office/powerpoint/2010/main" val="3151144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B0C460-E684-F3FE-2F9C-792395989D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0AB67699-7D32-8975-6668-F4FCE2616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2879"/>
            <a:ext cx="10515600" cy="993674"/>
          </a:xfrm>
        </p:spPr>
        <p:txBody>
          <a:bodyPr>
            <a:normAutofit/>
          </a:bodyPr>
          <a:lstStyle/>
          <a:p>
            <a:r>
              <a:rPr lang="es-CL" sz="2800" b="1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Incidencias</a:t>
            </a:r>
            <a:br>
              <a:rPr lang="es-CL" sz="2800" b="1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es-CL" sz="1800" b="1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Paso a paso</a:t>
            </a:r>
            <a:endParaRPr lang="es-CL" sz="1800">
              <a:solidFill>
                <a:srgbClr val="595959"/>
              </a:solidFill>
              <a:highlight>
                <a:srgbClr val="FFFF00"/>
              </a:highlight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929A2D31-A411-9129-5B03-C7E9356BD43A}"/>
              </a:ext>
            </a:extLst>
          </p:cNvPr>
          <p:cNvSpPr txBox="1"/>
          <p:nvPr/>
        </p:nvSpPr>
        <p:spPr>
          <a:xfrm>
            <a:off x="924738" y="1434164"/>
            <a:ext cx="99017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1200" dirty="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Ruta: Haz clic en el ícono del módulo &gt; luego en Asistencia sección “Incidencia”.  </a:t>
            </a:r>
          </a:p>
          <a:p>
            <a:pPr algn="just"/>
            <a:endParaRPr lang="es-CL" sz="1200" dirty="0">
              <a:solidFill>
                <a:srgbClr val="595959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just"/>
            <a:r>
              <a:rPr lang="es-CL" sz="1200" dirty="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Dentro de esta sección, podrás visualizar mensualmente las solicitudes que sean emitidas tanto a través de la web como desde la App Móvil.</a:t>
            </a:r>
          </a:p>
          <a:p>
            <a:pPr algn="just"/>
            <a:endParaRPr lang="es-CL" sz="1200" dirty="0">
              <a:solidFill>
                <a:srgbClr val="595959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1A1AC2E6-2454-DF64-E790-B23FBFBA9B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5668" y="2467438"/>
            <a:ext cx="8619895" cy="2705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7855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98C4FE-7AFD-3891-AAC3-29B5DE78F3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8487A80E-170A-FB7F-1B77-B0B7E4E0C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2879"/>
            <a:ext cx="10515600" cy="993674"/>
          </a:xfrm>
        </p:spPr>
        <p:txBody>
          <a:bodyPr>
            <a:normAutofit/>
          </a:bodyPr>
          <a:lstStyle/>
          <a:p>
            <a:r>
              <a:rPr lang="es-CL" sz="2800" b="1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Incidencias</a:t>
            </a:r>
            <a:br>
              <a:rPr lang="es-CL" sz="2800" b="1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es-CL" sz="1800" b="1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Paso a paso </a:t>
            </a:r>
            <a:r>
              <a:rPr lang="es-CL" sz="18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/ </a:t>
            </a:r>
            <a:r>
              <a:rPr lang="es-CL" sz="16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Flujo Incidencia</a:t>
            </a:r>
            <a:endParaRPr lang="es-CL" sz="1800">
              <a:solidFill>
                <a:srgbClr val="595959"/>
              </a:solidFill>
              <a:highlight>
                <a:srgbClr val="FFFF00"/>
              </a:highlight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EC2F363-4CC2-5AD3-7F5E-54DE8EABDF31}"/>
              </a:ext>
            </a:extLst>
          </p:cNvPr>
          <p:cNvSpPr txBox="1"/>
          <p:nvPr/>
        </p:nvSpPr>
        <p:spPr>
          <a:xfrm>
            <a:off x="2907496" y="1499480"/>
            <a:ext cx="82524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12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Ingresa a </a:t>
            </a:r>
            <a:r>
              <a:rPr lang="es-CL" sz="12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  <a:hlinkClick r:id="rId2"/>
              </a:rPr>
              <a:t>people.defontana.com </a:t>
            </a:r>
            <a:r>
              <a:rPr lang="es-CL" sz="12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. Hace clic en la sección de “Asistencia” &gt;&gt; Registrar incidencia</a:t>
            </a:r>
          </a:p>
          <a:p>
            <a:pPr algn="just"/>
            <a:endParaRPr lang="es-CL" sz="1200">
              <a:solidFill>
                <a:srgbClr val="595959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A55663EA-39D0-1473-CBF3-8DA6156909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2525083"/>
            <a:ext cx="8083965" cy="2438525"/>
          </a:xfrm>
          <a:prstGeom prst="rect">
            <a:avLst/>
          </a:prstGeom>
        </p:spPr>
      </p:pic>
      <p:grpSp>
        <p:nvGrpSpPr>
          <p:cNvPr id="3" name="Grupo 2">
            <a:extLst>
              <a:ext uri="{FF2B5EF4-FFF2-40B4-BE49-F238E27FC236}">
                <a16:creationId xmlns:a16="http://schemas.microsoft.com/office/drawing/2014/main" id="{FED6C797-B16C-7E14-24D7-793C0EBB5B1F}"/>
              </a:ext>
            </a:extLst>
          </p:cNvPr>
          <p:cNvGrpSpPr/>
          <p:nvPr/>
        </p:nvGrpSpPr>
        <p:grpSpPr>
          <a:xfrm>
            <a:off x="838200" y="1499480"/>
            <a:ext cx="1794399" cy="769139"/>
            <a:chOff x="3969" y="498564"/>
            <a:chExt cx="3386066" cy="1392929"/>
          </a:xfrm>
        </p:grpSpPr>
        <p:sp>
          <p:nvSpPr>
            <p:cNvPr id="5" name="Flecha: cheurón 4">
              <a:extLst>
                <a:ext uri="{FF2B5EF4-FFF2-40B4-BE49-F238E27FC236}">
                  <a16:creationId xmlns:a16="http://schemas.microsoft.com/office/drawing/2014/main" id="{FB01F6A0-E5EB-677B-D605-DCB8D81C5C37}"/>
                </a:ext>
              </a:extLst>
            </p:cNvPr>
            <p:cNvSpPr/>
            <p:nvPr/>
          </p:nvSpPr>
          <p:spPr>
            <a:xfrm>
              <a:off x="3969" y="498564"/>
              <a:ext cx="3386066" cy="1392929"/>
            </a:xfrm>
            <a:prstGeom prst="chevr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shade val="8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s-CL"/>
            </a:p>
          </p:txBody>
        </p:sp>
        <p:sp>
          <p:nvSpPr>
            <p:cNvPr id="7" name="Flecha: cheurón 4">
              <a:extLst>
                <a:ext uri="{FF2B5EF4-FFF2-40B4-BE49-F238E27FC236}">
                  <a16:creationId xmlns:a16="http://schemas.microsoft.com/office/drawing/2014/main" id="{D9424AE2-937B-398D-2343-EB9E70B153B7}"/>
                </a:ext>
              </a:extLst>
            </p:cNvPr>
            <p:cNvSpPr txBox="1"/>
            <p:nvPr/>
          </p:nvSpPr>
          <p:spPr>
            <a:xfrm>
              <a:off x="762162" y="498564"/>
              <a:ext cx="1993137" cy="139292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4008" tIns="21336" rIns="21336" bIns="21336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CL" sz="1100" kern="1200">
                  <a:latin typeface="Poppins" panose="00000500000000000000" pitchFamily="2" charset="0"/>
                  <a:cs typeface="Poppins" panose="00000500000000000000" pitchFamily="2" charset="0"/>
                </a:rPr>
                <a:t>Colaborador inicia solicitud</a:t>
              </a:r>
            </a:p>
          </p:txBody>
        </p:sp>
      </p:grpSp>
      <p:pic>
        <p:nvPicPr>
          <p:cNvPr id="13" name="Imagen 12">
            <a:extLst>
              <a:ext uri="{FF2B5EF4-FFF2-40B4-BE49-F238E27FC236}">
                <a16:creationId xmlns:a16="http://schemas.microsoft.com/office/drawing/2014/main" id="{4D0ADACE-4435-2E77-7E57-007BD83D7D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61390" y="4111542"/>
            <a:ext cx="8083965" cy="1535692"/>
          </a:xfrm>
          <a:prstGeom prst="rect">
            <a:avLst/>
          </a:prstGeom>
        </p:spPr>
      </p:pic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9F0A8AD2-71B8-7784-73C8-8732FF01C484}"/>
              </a:ext>
            </a:extLst>
          </p:cNvPr>
          <p:cNvSpPr/>
          <p:nvPr/>
        </p:nvSpPr>
        <p:spPr>
          <a:xfrm>
            <a:off x="3046841" y="4111542"/>
            <a:ext cx="8113062" cy="1535692"/>
          </a:xfrm>
          <a:prstGeom prst="roundRect">
            <a:avLst>
              <a:gd name="adj" fmla="val 4076"/>
            </a:avLst>
          </a:prstGeom>
          <a:noFill/>
          <a:ln w="190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63630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38E706-3CEC-76D6-5D20-9DABC485DB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1EAC8EA1-8678-9F2B-92FE-465AAACA9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2879"/>
            <a:ext cx="10515600" cy="993674"/>
          </a:xfrm>
        </p:spPr>
        <p:txBody>
          <a:bodyPr>
            <a:normAutofit/>
          </a:bodyPr>
          <a:lstStyle/>
          <a:p>
            <a:r>
              <a:rPr lang="es-CL" sz="2800" b="1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Incidencias</a:t>
            </a:r>
            <a:br>
              <a:rPr lang="es-CL" sz="2800" b="1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es-CL" sz="1800" b="1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Paso a paso</a:t>
            </a:r>
            <a:r>
              <a:rPr lang="es-CL" sz="18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/ </a:t>
            </a:r>
            <a:r>
              <a:rPr lang="es-CL" sz="16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Flujo Incidencia</a:t>
            </a:r>
            <a:endParaRPr lang="es-CL" sz="1800">
              <a:solidFill>
                <a:srgbClr val="595959"/>
              </a:solidFill>
              <a:highlight>
                <a:srgbClr val="FFFF00"/>
              </a:highlight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04A5A3D3-CAC1-9774-BC83-65697C05A681}"/>
              </a:ext>
            </a:extLst>
          </p:cNvPr>
          <p:cNvSpPr txBox="1"/>
          <p:nvPr/>
        </p:nvSpPr>
        <p:spPr>
          <a:xfrm>
            <a:off x="2834626" y="1495044"/>
            <a:ext cx="58473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12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Completa todos los campos solicitados ya que todos son obligatorios. </a:t>
            </a:r>
          </a:p>
          <a:p>
            <a:pPr algn="just"/>
            <a:endParaRPr lang="es-CL" sz="1200">
              <a:solidFill>
                <a:srgbClr val="595959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20F6216-29AD-928F-7EA4-19D63865B3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8256" y="1961145"/>
            <a:ext cx="9025378" cy="3855329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E092580A-2709-6BD3-0BCA-E5BA20BB4B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0108" y="4847539"/>
            <a:ext cx="5645440" cy="1587582"/>
          </a:xfrm>
          <a:prstGeom prst="rect">
            <a:avLst/>
          </a:prstGeom>
        </p:spPr>
      </p:pic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F6D289F3-0FCE-ECED-14DE-C4A628FD2C98}"/>
              </a:ext>
            </a:extLst>
          </p:cNvPr>
          <p:cNvSpPr/>
          <p:nvPr/>
        </p:nvSpPr>
        <p:spPr>
          <a:xfrm>
            <a:off x="1040108" y="4834320"/>
            <a:ext cx="5645440" cy="1600801"/>
          </a:xfrm>
          <a:prstGeom prst="roundRect">
            <a:avLst>
              <a:gd name="adj" fmla="val 4076"/>
            </a:avLst>
          </a:prstGeom>
          <a:noFill/>
          <a:ln w="190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FCFA7D9D-B2F0-E811-43E2-71E0F51FAE56}"/>
              </a:ext>
            </a:extLst>
          </p:cNvPr>
          <p:cNvSpPr txBox="1"/>
          <p:nvPr/>
        </p:nvSpPr>
        <p:spPr>
          <a:xfrm>
            <a:off x="7010945" y="5884884"/>
            <a:ext cx="14472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12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Y listo!</a:t>
            </a:r>
          </a:p>
        </p:txBody>
      </p:sp>
      <p:grpSp>
        <p:nvGrpSpPr>
          <p:cNvPr id="10" name="Grupo 9">
            <a:extLst>
              <a:ext uri="{FF2B5EF4-FFF2-40B4-BE49-F238E27FC236}">
                <a16:creationId xmlns:a16="http://schemas.microsoft.com/office/drawing/2014/main" id="{05578724-EF8E-B93B-BB93-631B0C0840A4}"/>
              </a:ext>
            </a:extLst>
          </p:cNvPr>
          <p:cNvGrpSpPr/>
          <p:nvPr/>
        </p:nvGrpSpPr>
        <p:grpSpPr>
          <a:xfrm>
            <a:off x="838200" y="1499480"/>
            <a:ext cx="1794399" cy="769139"/>
            <a:chOff x="3969" y="498564"/>
            <a:chExt cx="3386066" cy="1392929"/>
          </a:xfrm>
        </p:grpSpPr>
        <p:sp>
          <p:nvSpPr>
            <p:cNvPr id="11" name="Flecha: cheurón 10">
              <a:extLst>
                <a:ext uri="{FF2B5EF4-FFF2-40B4-BE49-F238E27FC236}">
                  <a16:creationId xmlns:a16="http://schemas.microsoft.com/office/drawing/2014/main" id="{4B3298CD-846B-3BA4-2301-993A3B77D512}"/>
                </a:ext>
              </a:extLst>
            </p:cNvPr>
            <p:cNvSpPr/>
            <p:nvPr/>
          </p:nvSpPr>
          <p:spPr>
            <a:xfrm>
              <a:off x="3969" y="498564"/>
              <a:ext cx="3386066" cy="1392929"/>
            </a:xfrm>
            <a:prstGeom prst="chevr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shade val="8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s-CL"/>
            </a:p>
          </p:txBody>
        </p:sp>
        <p:sp>
          <p:nvSpPr>
            <p:cNvPr id="12" name="Flecha: cheurón 4">
              <a:extLst>
                <a:ext uri="{FF2B5EF4-FFF2-40B4-BE49-F238E27FC236}">
                  <a16:creationId xmlns:a16="http://schemas.microsoft.com/office/drawing/2014/main" id="{8863BCCD-0C8F-0D39-D8B2-93F58368A312}"/>
                </a:ext>
              </a:extLst>
            </p:cNvPr>
            <p:cNvSpPr txBox="1"/>
            <p:nvPr/>
          </p:nvSpPr>
          <p:spPr>
            <a:xfrm>
              <a:off x="762162" y="498564"/>
              <a:ext cx="1993137" cy="139292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4008" tIns="21336" rIns="21336" bIns="21336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CL" sz="1100" kern="1200">
                  <a:latin typeface="Poppins" panose="00000500000000000000" pitchFamily="2" charset="0"/>
                  <a:cs typeface="Poppins" panose="00000500000000000000" pitchFamily="2" charset="0"/>
                </a:rPr>
                <a:t>Colaborador inicia solicitud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56055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F24D90-5923-1E2A-B682-426687034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AF8A294A-D574-66CE-A089-9B9AAD447F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2879"/>
            <a:ext cx="10515600" cy="993674"/>
          </a:xfrm>
        </p:spPr>
        <p:txBody>
          <a:bodyPr>
            <a:normAutofit/>
          </a:bodyPr>
          <a:lstStyle/>
          <a:p>
            <a:r>
              <a:rPr lang="es-CL" sz="2800" b="1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Incidencias</a:t>
            </a:r>
            <a:br>
              <a:rPr lang="es-CL" sz="2800" b="1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es-CL" sz="1800" b="1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Paso a paso</a:t>
            </a:r>
            <a:r>
              <a:rPr lang="es-CL" sz="18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/ </a:t>
            </a:r>
            <a:r>
              <a:rPr lang="es-CL" sz="16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Flujo Incidencia</a:t>
            </a:r>
            <a:endParaRPr lang="es-CL" sz="1800">
              <a:solidFill>
                <a:srgbClr val="595959"/>
              </a:solidFill>
              <a:highlight>
                <a:srgbClr val="FFFF00"/>
              </a:highlight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D610E82-86D4-BE23-3177-D9CA72E44B2F}"/>
              </a:ext>
            </a:extLst>
          </p:cNvPr>
          <p:cNvSpPr txBox="1"/>
          <p:nvPr/>
        </p:nvSpPr>
        <p:spPr>
          <a:xfrm>
            <a:off x="2698023" y="1499480"/>
            <a:ext cx="7965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12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Todo colaborador podrá revisar el estado de cada solicitud que haya creado; ya sea a través de la Web o App Móvil. </a:t>
            </a:r>
          </a:p>
          <a:p>
            <a:pPr algn="just"/>
            <a:r>
              <a:rPr lang="es-CL" sz="12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Cada solicitud, estará almacenada en el perfil de cada usuario.</a:t>
            </a:r>
          </a:p>
          <a:p>
            <a:pPr algn="just"/>
            <a:endParaRPr lang="es-CL" sz="1200">
              <a:solidFill>
                <a:srgbClr val="595959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grpSp>
        <p:nvGrpSpPr>
          <p:cNvPr id="10" name="Grupo 9">
            <a:extLst>
              <a:ext uri="{FF2B5EF4-FFF2-40B4-BE49-F238E27FC236}">
                <a16:creationId xmlns:a16="http://schemas.microsoft.com/office/drawing/2014/main" id="{473857F1-6F5D-6419-6B0B-F9851A416986}"/>
              </a:ext>
            </a:extLst>
          </p:cNvPr>
          <p:cNvGrpSpPr/>
          <p:nvPr/>
        </p:nvGrpSpPr>
        <p:grpSpPr>
          <a:xfrm>
            <a:off x="838200" y="1499480"/>
            <a:ext cx="1794399" cy="769139"/>
            <a:chOff x="3969" y="498564"/>
            <a:chExt cx="3386066" cy="1392929"/>
          </a:xfrm>
        </p:grpSpPr>
        <p:sp>
          <p:nvSpPr>
            <p:cNvPr id="11" name="Flecha: cheurón 10">
              <a:extLst>
                <a:ext uri="{FF2B5EF4-FFF2-40B4-BE49-F238E27FC236}">
                  <a16:creationId xmlns:a16="http://schemas.microsoft.com/office/drawing/2014/main" id="{282D0A85-27AF-80EA-1DB8-45C9247AD6FF}"/>
                </a:ext>
              </a:extLst>
            </p:cNvPr>
            <p:cNvSpPr/>
            <p:nvPr/>
          </p:nvSpPr>
          <p:spPr>
            <a:xfrm>
              <a:off x="3969" y="498564"/>
              <a:ext cx="3386066" cy="1392929"/>
            </a:xfrm>
            <a:prstGeom prst="chevr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shade val="8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s-CL"/>
            </a:p>
          </p:txBody>
        </p:sp>
        <p:sp>
          <p:nvSpPr>
            <p:cNvPr id="12" name="Flecha: cheurón 4">
              <a:extLst>
                <a:ext uri="{FF2B5EF4-FFF2-40B4-BE49-F238E27FC236}">
                  <a16:creationId xmlns:a16="http://schemas.microsoft.com/office/drawing/2014/main" id="{5F73001B-6368-D662-5B74-ED76DCA5586C}"/>
                </a:ext>
              </a:extLst>
            </p:cNvPr>
            <p:cNvSpPr txBox="1"/>
            <p:nvPr/>
          </p:nvSpPr>
          <p:spPr>
            <a:xfrm>
              <a:off x="762162" y="498564"/>
              <a:ext cx="1993137" cy="139292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4008" tIns="21336" rIns="21336" bIns="21336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CL" sz="1100" kern="1200">
                  <a:latin typeface="Poppins" panose="00000500000000000000" pitchFamily="2" charset="0"/>
                  <a:cs typeface="Poppins" panose="00000500000000000000" pitchFamily="2" charset="0"/>
                </a:rPr>
                <a:t>Colaborador inicia solicitud</a:t>
              </a:r>
            </a:p>
          </p:txBody>
        </p:sp>
      </p:grpSp>
      <p:pic>
        <p:nvPicPr>
          <p:cNvPr id="6" name="Imagen 5">
            <a:extLst>
              <a:ext uri="{FF2B5EF4-FFF2-40B4-BE49-F238E27FC236}">
                <a16:creationId xmlns:a16="http://schemas.microsoft.com/office/drawing/2014/main" id="{4C3BCFD0-B77F-A587-4F5B-067A7DB262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2599" y="2500083"/>
            <a:ext cx="7965792" cy="3440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2826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E07BD6-8A38-3CC2-1D45-E7F8EBEE07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3D8367FB-4F28-48BE-8E28-7E3A76156D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2879"/>
            <a:ext cx="10515600" cy="993674"/>
          </a:xfrm>
        </p:spPr>
        <p:txBody>
          <a:bodyPr>
            <a:normAutofit/>
          </a:bodyPr>
          <a:lstStyle/>
          <a:p>
            <a:r>
              <a:rPr lang="es-CL" sz="2800" b="1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Incidencias</a:t>
            </a:r>
            <a:br>
              <a:rPr lang="es-CL" sz="2800" b="1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es-CL" sz="1800" b="1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Paso a paso </a:t>
            </a:r>
            <a:r>
              <a:rPr lang="es-CL" sz="18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/ </a:t>
            </a:r>
            <a:r>
              <a:rPr lang="es-CL" sz="16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Flujo Incidencia</a:t>
            </a:r>
            <a:endParaRPr lang="es-CL" sz="1800">
              <a:solidFill>
                <a:srgbClr val="595959"/>
              </a:solidFill>
              <a:highlight>
                <a:srgbClr val="FFFF00"/>
              </a:highlight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B5F7837-D61D-B0DD-862A-180AEBA69BDE}"/>
              </a:ext>
            </a:extLst>
          </p:cNvPr>
          <p:cNvSpPr txBox="1"/>
          <p:nvPr/>
        </p:nvSpPr>
        <p:spPr>
          <a:xfrm>
            <a:off x="2720239" y="1461706"/>
            <a:ext cx="82524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12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Ingresa a </a:t>
            </a:r>
            <a:r>
              <a:rPr lang="es-CL" sz="12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  <a:hlinkClick r:id="rId2"/>
              </a:rPr>
              <a:t>https://zenda-cl.defontana.com/</a:t>
            </a:r>
            <a:r>
              <a:rPr lang="es-CL" sz="12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. Haz clic en la sección de “Asistencia” &gt;&gt; Incidencias.</a:t>
            </a:r>
          </a:p>
          <a:p>
            <a:pPr algn="just"/>
            <a:endParaRPr lang="es-CL" sz="1200">
              <a:solidFill>
                <a:srgbClr val="595959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just"/>
            <a:r>
              <a:rPr lang="es-CL" sz="12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Acá es posible revisar en detalle cada solicitud enviada, se puede filtrar por periodo, tipo de incidencia, estado, entre otros. Se puede visibilizar y ocultar columnas, además de aprobar y/o rechazar de forma individual y masiva.  </a:t>
            </a:r>
          </a:p>
          <a:p>
            <a:pPr algn="just"/>
            <a:endParaRPr lang="es-CL" sz="1200">
              <a:solidFill>
                <a:srgbClr val="595959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A7B0B102-608A-64FA-D1EE-E8940E0DE9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2561986"/>
            <a:ext cx="8765143" cy="1950420"/>
          </a:xfrm>
          <a:prstGeom prst="rect">
            <a:avLst/>
          </a:prstGeom>
        </p:spPr>
      </p:pic>
      <p:grpSp>
        <p:nvGrpSpPr>
          <p:cNvPr id="10" name="Grupo 9">
            <a:extLst>
              <a:ext uri="{FF2B5EF4-FFF2-40B4-BE49-F238E27FC236}">
                <a16:creationId xmlns:a16="http://schemas.microsoft.com/office/drawing/2014/main" id="{946A3FF4-655F-8526-E8DA-D9CCFBAE838C}"/>
              </a:ext>
            </a:extLst>
          </p:cNvPr>
          <p:cNvGrpSpPr/>
          <p:nvPr/>
        </p:nvGrpSpPr>
        <p:grpSpPr>
          <a:xfrm>
            <a:off x="838200" y="1461706"/>
            <a:ext cx="1794399" cy="769139"/>
            <a:chOff x="2776019" y="443777"/>
            <a:chExt cx="3033872" cy="1288869"/>
          </a:xfrm>
        </p:grpSpPr>
        <p:sp>
          <p:nvSpPr>
            <p:cNvPr id="12" name="Flecha: cheurón 11">
              <a:extLst>
                <a:ext uri="{FF2B5EF4-FFF2-40B4-BE49-F238E27FC236}">
                  <a16:creationId xmlns:a16="http://schemas.microsoft.com/office/drawing/2014/main" id="{E19EB1D1-33C4-C580-9A8C-41DAC03ACF21}"/>
                </a:ext>
              </a:extLst>
            </p:cNvPr>
            <p:cNvSpPr/>
            <p:nvPr/>
          </p:nvSpPr>
          <p:spPr>
            <a:xfrm>
              <a:off x="2776019" y="443777"/>
              <a:ext cx="3033872" cy="1288869"/>
            </a:xfrm>
            <a:prstGeom prst="chevr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shade val="80000"/>
                <a:hueOff val="191133"/>
                <a:satOff val="-14282"/>
                <a:lumOff val="15728"/>
                <a:alphaOff val="0"/>
              </a:schemeClr>
            </a:fillRef>
            <a:effectRef idx="0">
              <a:schemeClr val="accent6">
                <a:shade val="80000"/>
                <a:hueOff val="191133"/>
                <a:satOff val="-14282"/>
                <a:lumOff val="15728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s-CL"/>
            </a:p>
          </p:txBody>
        </p:sp>
        <p:sp>
          <p:nvSpPr>
            <p:cNvPr id="14" name="Flecha: cheurón 4">
              <a:extLst>
                <a:ext uri="{FF2B5EF4-FFF2-40B4-BE49-F238E27FC236}">
                  <a16:creationId xmlns:a16="http://schemas.microsoft.com/office/drawing/2014/main" id="{7088FB91-0EDB-22DA-C01F-5D503139CF1C}"/>
                </a:ext>
              </a:extLst>
            </p:cNvPr>
            <p:cNvSpPr txBox="1"/>
            <p:nvPr/>
          </p:nvSpPr>
          <p:spPr>
            <a:xfrm>
              <a:off x="3420454" y="443777"/>
              <a:ext cx="1745003" cy="12888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4008" tIns="21336" rIns="21336" bIns="21336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CL" sz="1000" kern="1200">
                  <a:latin typeface="Poppins" panose="00000500000000000000" pitchFamily="2" charset="0"/>
                  <a:cs typeface="Poppins" panose="00000500000000000000" pitchFamily="2" charset="0"/>
                </a:rPr>
                <a:t>Administrador revisa y valida solicitud</a:t>
              </a:r>
              <a:endParaRPr lang="es-CL" sz="1000" kern="1200"/>
            </a:p>
          </p:txBody>
        </p:sp>
      </p:grpSp>
      <p:pic>
        <p:nvPicPr>
          <p:cNvPr id="19" name="Imagen 18">
            <a:extLst>
              <a:ext uri="{FF2B5EF4-FFF2-40B4-BE49-F238E27FC236}">
                <a16:creationId xmlns:a16="http://schemas.microsoft.com/office/drawing/2014/main" id="{22F0977F-123E-56DC-724D-02858878AA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24915" y="4663696"/>
            <a:ext cx="1092264" cy="1855734"/>
          </a:xfrm>
          <a:prstGeom prst="rect">
            <a:avLst/>
          </a:prstGeom>
        </p:spPr>
      </p:pic>
      <p:sp>
        <p:nvSpPr>
          <p:cNvPr id="20" name="Elipse 19">
            <a:extLst>
              <a:ext uri="{FF2B5EF4-FFF2-40B4-BE49-F238E27FC236}">
                <a16:creationId xmlns:a16="http://schemas.microsoft.com/office/drawing/2014/main" id="{511010C1-2A4A-E32A-9E19-2C8C30442805}"/>
              </a:ext>
            </a:extLst>
          </p:cNvPr>
          <p:cNvSpPr/>
          <p:nvPr/>
        </p:nvSpPr>
        <p:spPr>
          <a:xfrm>
            <a:off x="9603343" y="4624017"/>
            <a:ext cx="2010146" cy="1950421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cxnSp>
        <p:nvCxnSpPr>
          <p:cNvPr id="21" name="Conector recto 20">
            <a:extLst>
              <a:ext uri="{FF2B5EF4-FFF2-40B4-BE49-F238E27FC236}">
                <a16:creationId xmlns:a16="http://schemas.microsoft.com/office/drawing/2014/main" id="{55BC6432-0A4D-0400-D6A1-2D0CAF67B094}"/>
              </a:ext>
            </a:extLst>
          </p:cNvPr>
          <p:cNvCxnSpPr>
            <a:cxnSpLocks/>
            <a:stCxn id="20" idx="2"/>
          </p:cNvCxnSpPr>
          <p:nvPr/>
        </p:nvCxnSpPr>
        <p:spPr>
          <a:xfrm flipH="1" flipV="1">
            <a:off x="9215352" y="4069229"/>
            <a:ext cx="387991" cy="1529999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6" name="Conector recto 25">
            <a:extLst>
              <a:ext uri="{FF2B5EF4-FFF2-40B4-BE49-F238E27FC236}">
                <a16:creationId xmlns:a16="http://schemas.microsoft.com/office/drawing/2014/main" id="{1D8BBFAF-1B99-B705-E909-5A53C9C6F6F7}"/>
              </a:ext>
            </a:extLst>
          </p:cNvPr>
          <p:cNvCxnSpPr>
            <a:cxnSpLocks/>
          </p:cNvCxnSpPr>
          <p:nvPr/>
        </p:nvCxnSpPr>
        <p:spPr>
          <a:xfrm flipH="1" flipV="1">
            <a:off x="9215352" y="4069229"/>
            <a:ext cx="1649164" cy="594467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pic>
        <p:nvPicPr>
          <p:cNvPr id="32" name="Imagen 31">
            <a:extLst>
              <a:ext uri="{FF2B5EF4-FFF2-40B4-BE49-F238E27FC236}">
                <a16:creationId xmlns:a16="http://schemas.microsoft.com/office/drawing/2014/main" id="{2878E4AD-BD98-C9C0-12F1-498B2164DFD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71863" y="4663696"/>
            <a:ext cx="4736432" cy="1949025"/>
          </a:xfrm>
          <a:prstGeom prst="rect">
            <a:avLst/>
          </a:prstGeom>
        </p:spPr>
      </p:pic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55DC607C-434B-AEA8-B749-5B449344396B}"/>
              </a:ext>
            </a:extLst>
          </p:cNvPr>
          <p:cNvSpPr/>
          <p:nvPr/>
        </p:nvSpPr>
        <p:spPr>
          <a:xfrm>
            <a:off x="1471863" y="4663696"/>
            <a:ext cx="4736432" cy="1993583"/>
          </a:xfrm>
          <a:prstGeom prst="roundRect">
            <a:avLst>
              <a:gd name="adj" fmla="val 4076"/>
            </a:avLst>
          </a:prstGeom>
          <a:noFill/>
          <a:ln w="190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35" name="Gráfico 34" descr="Lupa con relleno sólido">
            <a:extLst>
              <a:ext uri="{FF2B5EF4-FFF2-40B4-BE49-F238E27FC236}">
                <a16:creationId xmlns:a16="http://schemas.microsoft.com/office/drawing/2014/main" id="{5FF79DE8-8E1B-94E3-6EFA-DFB268F6209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972208" y="4512406"/>
            <a:ext cx="577782" cy="577782"/>
          </a:xfrm>
          <a:prstGeom prst="rect">
            <a:avLst/>
          </a:prstGeom>
        </p:spPr>
      </p:pic>
      <p:pic>
        <p:nvPicPr>
          <p:cNvPr id="36" name="Gráfico 35" descr="Lupa con relleno sólido">
            <a:extLst>
              <a:ext uri="{FF2B5EF4-FFF2-40B4-BE49-F238E27FC236}">
                <a16:creationId xmlns:a16="http://schemas.microsoft.com/office/drawing/2014/main" id="{535AB852-B054-CA06-2A54-F66512228DC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793264" y="5690117"/>
            <a:ext cx="179382" cy="179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78011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23EA0B-7966-78FF-3375-2950B569E2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4CAA7406-1C44-1FAD-5622-535DFD23C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2879"/>
            <a:ext cx="10515600" cy="993674"/>
          </a:xfrm>
        </p:spPr>
        <p:txBody>
          <a:bodyPr>
            <a:normAutofit/>
          </a:bodyPr>
          <a:lstStyle/>
          <a:p>
            <a:r>
              <a:rPr lang="es-CL" sz="2800" b="1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Incidencias</a:t>
            </a:r>
            <a:br>
              <a:rPr lang="es-CL" sz="2800" b="1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es-CL" sz="1800" b="1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Paso a paso </a:t>
            </a:r>
            <a:r>
              <a:rPr lang="es-CL" sz="18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/ </a:t>
            </a:r>
            <a:r>
              <a:rPr lang="es-CL" sz="16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Flujo Incidencia</a:t>
            </a:r>
            <a:endParaRPr lang="es-CL" sz="1800">
              <a:solidFill>
                <a:srgbClr val="595959"/>
              </a:solidFill>
              <a:highlight>
                <a:srgbClr val="FFFF00"/>
              </a:highlight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6498ECB4-6658-1797-990E-E514712D0196}"/>
              </a:ext>
            </a:extLst>
          </p:cNvPr>
          <p:cNvSpPr txBox="1"/>
          <p:nvPr/>
        </p:nvSpPr>
        <p:spPr>
          <a:xfrm>
            <a:off x="2720239" y="1461706"/>
            <a:ext cx="82524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12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Una vez revisada la solicitud, el administrador debe agregar algún comentario para completar la acción. Al realizar la acción, la solicitud queda cerrada. </a:t>
            </a:r>
          </a:p>
          <a:p>
            <a:pPr algn="just"/>
            <a:endParaRPr lang="es-CL" sz="1200">
              <a:solidFill>
                <a:srgbClr val="595959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just"/>
            <a:r>
              <a:rPr lang="es-CL" sz="12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El flujo no devuelve a etapas anteriores. Sin embargo, el administrador puede editar la solicitud en todo momento.</a:t>
            </a:r>
          </a:p>
        </p:txBody>
      </p:sp>
      <p:grpSp>
        <p:nvGrpSpPr>
          <p:cNvPr id="10" name="Grupo 9">
            <a:extLst>
              <a:ext uri="{FF2B5EF4-FFF2-40B4-BE49-F238E27FC236}">
                <a16:creationId xmlns:a16="http://schemas.microsoft.com/office/drawing/2014/main" id="{BD0C6090-0700-A616-D999-F339A2D6A5EC}"/>
              </a:ext>
            </a:extLst>
          </p:cNvPr>
          <p:cNvGrpSpPr/>
          <p:nvPr/>
        </p:nvGrpSpPr>
        <p:grpSpPr>
          <a:xfrm>
            <a:off x="838200" y="1461706"/>
            <a:ext cx="1794399" cy="769139"/>
            <a:chOff x="2776019" y="443777"/>
            <a:chExt cx="3033872" cy="1288869"/>
          </a:xfrm>
        </p:grpSpPr>
        <p:sp>
          <p:nvSpPr>
            <p:cNvPr id="12" name="Flecha: cheurón 11">
              <a:extLst>
                <a:ext uri="{FF2B5EF4-FFF2-40B4-BE49-F238E27FC236}">
                  <a16:creationId xmlns:a16="http://schemas.microsoft.com/office/drawing/2014/main" id="{C2219897-6643-CC4B-7F61-FA608F030333}"/>
                </a:ext>
              </a:extLst>
            </p:cNvPr>
            <p:cNvSpPr/>
            <p:nvPr/>
          </p:nvSpPr>
          <p:spPr>
            <a:xfrm>
              <a:off x="2776019" y="443777"/>
              <a:ext cx="3033872" cy="1288869"/>
            </a:xfrm>
            <a:prstGeom prst="chevr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shade val="80000"/>
                <a:hueOff val="191133"/>
                <a:satOff val="-14282"/>
                <a:lumOff val="15728"/>
                <a:alphaOff val="0"/>
              </a:schemeClr>
            </a:fillRef>
            <a:effectRef idx="0">
              <a:schemeClr val="accent6">
                <a:shade val="80000"/>
                <a:hueOff val="191133"/>
                <a:satOff val="-14282"/>
                <a:lumOff val="15728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s-CL"/>
            </a:p>
          </p:txBody>
        </p:sp>
        <p:sp>
          <p:nvSpPr>
            <p:cNvPr id="14" name="Flecha: cheurón 4">
              <a:extLst>
                <a:ext uri="{FF2B5EF4-FFF2-40B4-BE49-F238E27FC236}">
                  <a16:creationId xmlns:a16="http://schemas.microsoft.com/office/drawing/2014/main" id="{767E9143-911B-B272-57F0-2C7B940CAA81}"/>
                </a:ext>
              </a:extLst>
            </p:cNvPr>
            <p:cNvSpPr txBox="1"/>
            <p:nvPr/>
          </p:nvSpPr>
          <p:spPr>
            <a:xfrm>
              <a:off x="3420454" y="443777"/>
              <a:ext cx="1745003" cy="12888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4008" tIns="21336" rIns="21336" bIns="21336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CL" sz="1000" kern="1200">
                  <a:latin typeface="Poppins" panose="00000500000000000000" pitchFamily="2" charset="0"/>
                  <a:cs typeface="Poppins" panose="00000500000000000000" pitchFamily="2" charset="0"/>
                </a:rPr>
                <a:t>Administrador revisa y valida solicitud</a:t>
              </a:r>
              <a:endParaRPr lang="es-CL" sz="1000" kern="1200"/>
            </a:p>
          </p:txBody>
        </p:sp>
      </p:grpSp>
      <p:pic>
        <p:nvPicPr>
          <p:cNvPr id="5" name="Imagen 4">
            <a:extLst>
              <a:ext uri="{FF2B5EF4-FFF2-40B4-BE49-F238E27FC236}">
                <a16:creationId xmlns:a16="http://schemas.microsoft.com/office/drawing/2014/main" id="{F2A66030-AF37-47E1-F72C-1E17DA3AE3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2017" y="2557698"/>
            <a:ext cx="9773152" cy="2838596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0127E654-0B34-1324-BEB3-631B745459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8465" y="5471865"/>
            <a:ext cx="9620744" cy="711237"/>
          </a:xfrm>
          <a:prstGeom prst="rect">
            <a:avLst/>
          </a:prstGeom>
        </p:spPr>
      </p:pic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872FC30B-29CD-BF1B-817C-D5EA67F85CE4}"/>
              </a:ext>
            </a:extLst>
          </p:cNvPr>
          <p:cNvSpPr/>
          <p:nvPr/>
        </p:nvSpPr>
        <p:spPr>
          <a:xfrm>
            <a:off x="1878465" y="5471864"/>
            <a:ext cx="9620743" cy="711237"/>
          </a:xfrm>
          <a:prstGeom prst="roundRect">
            <a:avLst>
              <a:gd name="adj" fmla="val 4076"/>
            </a:avLst>
          </a:prstGeom>
          <a:noFill/>
          <a:ln w="190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3" name="Flecha: curvada hacia la derecha 12">
            <a:extLst>
              <a:ext uri="{FF2B5EF4-FFF2-40B4-BE49-F238E27FC236}">
                <a16:creationId xmlns:a16="http://schemas.microsoft.com/office/drawing/2014/main" id="{8F9F7EE6-C8DE-0811-2DBE-BA7B11455F0F}"/>
              </a:ext>
            </a:extLst>
          </p:cNvPr>
          <p:cNvSpPr/>
          <p:nvPr/>
        </p:nvSpPr>
        <p:spPr>
          <a:xfrm>
            <a:off x="692791" y="4897230"/>
            <a:ext cx="667754" cy="1149267"/>
          </a:xfrm>
          <a:prstGeom prst="curvedRightArrow">
            <a:avLst>
              <a:gd name="adj1" fmla="val 37302"/>
              <a:gd name="adj2" fmla="val 37302"/>
              <a:gd name="adj3" fmla="val 23095"/>
            </a:avLst>
          </a:prstGeom>
          <a:ln>
            <a:solidFill>
              <a:schemeClr val="bg1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0667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0B3183-3F53-4168-38E3-F0FEB8EFFB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ED78FD30-E808-3CC5-CFD2-0A3920B2E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2879"/>
            <a:ext cx="10515600" cy="993674"/>
          </a:xfrm>
        </p:spPr>
        <p:txBody>
          <a:bodyPr>
            <a:normAutofit/>
          </a:bodyPr>
          <a:lstStyle/>
          <a:p>
            <a:r>
              <a:rPr lang="es-CL" sz="2800" b="1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Incidencias</a:t>
            </a:r>
            <a:br>
              <a:rPr lang="es-CL" sz="2800" b="1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es-CL" sz="1800" b="1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Paso a paso </a:t>
            </a:r>
            <a:r>
              <a:rPr lang="es-CL" sz="18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/ </a:t>
            </a:r>
            <a:r>
              <a:rPr lang="es-CL" sz="16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Flujo Incidencia</a:t>
            </a:r>
            <a:endParaRPr lang="es-CL" sz="1800">
              <a:solidFill>
                <a:srgbClr val="595959"/>
              </a:solidFill>
              <a:highlight>
                <a:srgbClr val="FFFF00"/>
              </a:highlight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B0E8C72-2556-3284-B52C-A8DB4DA8283E}"/>
              </a:ext>
            </a:extLst>
          </p:cNvPr>
          <p:cNvSpPr txBox="1"/>
          <p:nvPr/>
        </p:nvSpPr>
        <p:spPr>
          <a:xfrm>
            <a:off x="2720239" y="1461706"/>
            <a:ext cx="82524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12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Luego de haber aprobado/rechazado, se envía automáticamente una notificación de confirmación al correo personal del colaborador. En el correo, se podrá visualizar la información original v/s la información actualizada. </a:t>
            </a:r>
          </a:p>
          <a:p>
            <a:pPr algn="just"/>
            <a:endParaRPr lang="es-CL" sz="1200">
              <a:solidFill>
                <a:srgbClr val="595959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just"/>
            <a:r>
              <a:rPr lang="es-CL" sz="1200">
                <a:solidFill>
                  <a:srgbClr val="59595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Además podrás revisarla desde la misma ficha el estado de la incidencia.</a:t>
            </a:r>
          </a:p>
          <a:p>
            <a:pPr algn="just"/>
            <a:endParaRPr lang="es-CL" sz="1200">
              <a:solidFill>
                <a:srgbClr val="595959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grpSp>
        <p:nvGrpSpPr>
          <p:cNvPr id="3" name="Grupo 2">
            <a:extLst>
              <a:ext uri="{FF2B5EF4-FFF2-40B4-BE49-F238E27FC236}">
                <a16:creationId xmlns:a16="http://schemas.microsoft.com/office/drawing/2014/main" id="{F3DAFC48-214E-B58F-3968-AB3328C8173A}"/>
              </a:ext>
            </a:extLst>
          </p:cNvPr>
          <p:cNvGrpSpPr/>
          <p:nvPr/>
        </p:nvGrpSpPr>
        <p:grpSpPr>
          <a:xfrm>
            <a:off x="838200" y="1427416"/>
            <a:ext cx="1794399" cy="917573"/>
            <a:chOff x="5537150" y="521317"/>
            <a:chExt cx="2987152" cy="1391936"/>
          </a:xfrm>
        </p:grpSpPr>
        <p:sp>
          <p:nvSpPr>
            <p:cNvPr id="6" name="Flecha: cheurón 5">
              <a:extLst>
                <a:ext uri="{FF2B5EF4-FFF2-40B4-BE49-F238E27FC236}">
                  <a16:creationId xmlns:a16="http://schemas.microsoft.com/office/drawing/2014/main" id="{1B1C4F5C-57F3-BF39-3D98-E0FA087DC004}"/>
                </a:ext>
              </a:extLst>
            </p:cNvPr>
            <p:cNvSpPr/>
            <p:nvPr/>
          </p:nvSpPr>
          <p:spPr>
            <a:xfrm>
              <a:off x="5537150" y="573976"/>
              <a:ext cx="2987152" cy="1270781"/>
            </a:xfrm>
            <a:prstGeom prst="chevr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shade val="80000"/>
                <a:hueOff val="382266"/>
                <a:satOff val="-28565"/>
                <a:lumOff val="31456"/>
                <a:alphaOff val="0"/>
              </a:schemeClr>
            </a:fillRef>
            <a:effectRef idx="0">
              <a:schemeClr val="accent6">
                <a:shade val="80000"/>
                <a:hueOff val="382266"/>
                <a:satOff val="-28565"/>
                <a:lumOff val="31456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s-CL"/>
            </a:p>
          </p:txBody>
        </p:sp>
        <p:sp>
          <p:nvSpPr>
            <p:cNvPr id="9" name="Flecha: cheurón 4">
              <a:extLst>
                <a:ext uri="{FF2B5EF4-FFF2-40B4-BE49-F238E27FC236}">
                  <a16:creationId xmlns:a16="http://schemas.microsoft.com/office/drawing/2014/main" id="{EB88F2AC-86D0-91EB-4184-C70F64F9625F}"/>
                </a:ext>
              </a:extLst>
            </p:cNvPr>
            <p:cNvSpPr txBox="1"/>
            <p:nvPr/>
          </p:nvSpPr>
          <p:spPr>
            <a:xfrm>
              <a:off x="6171660" y="521317"/>
              <a:ext cx="1834862" cy="13919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6007" tIns="18669" rIns="18669" bIns="18669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CL" sz="1000" kern="1200">
                  <a:latin typeface="Poppins" panose="00000500000000000000" pitchFamily="2" charset="0"/>
                  <a:cs typeface="Poppins" panose="00000500000000000000" pitchFamily="2" charset="0"/>
                </a:rPr>
                <a:t>Colaborador recibe notificación con resolución de incidencia </a:t>
              </a:r>
            </a:p>
          </p:txBody>
        </p:sp>
      </p:grpSp>
      <p:pic>
        <p:nvPicPr>
          <p:cNvPr id="15" name="Imagen 14">
            <a:extLst>
              <a:ext uri="{FF2B5EF4-FFF2-40B4-BE49-F238E27FC236}">
                <a16:creationId xmlns:a16="http://schemas.microsoft.com/office/drawing/2014/main" id="{8C64DA16-5510-0FBE-B114-A161F6BC00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0492" y="2866803"/>
            <a:ext cx="7531900" cy="3228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49159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446</Words>
  <Application>Microsoft Office PowerPoint</Application>
  <PresentationFormat>Panorámica</PresentationFormat>
  <Paragraphs>41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Poppins</vt:lpstr>
      <vt:lpstr>Tema de Office</vt:lpstr>
      <vt:lpstr>Incidencias Objetivo</vt:lpstr>
      <vt:lpstr>Incidencias Paso a paso</vt:lpstr>
      <vt:lpstr>Incidencias Paso a paso / Flujo Incidencia</vt:lpstr>
      <vt:lpstr>Incidencias Paso a paso / Flujo Incidencia</vt:lpstr>
      <vt:lpstr>Incidencias Paso a paso / Flujo Incidencia</vt:lpstr>
      <vt:lpstr>Incidencias Paso a paso / Flujo Incidencia</vt:lpstr>
      <vt:lpstr>Incidencias Paso a paso / Flujo Incidencia</vt:lpstr>
      <vt:lpstr>Incidencias Paso a paso / Flujo Incidencia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Francisco Queupil</dc:creator>
  <cp:lastModifiedBy>Francisco Queupil</cp:lastModifiedBy>
  <cp:revision>1</cp:revision>
  <dcterms:created xsi:type="dcterms:W3CDTF">2025-12-11T13:17:31Z</dcterms:created>
  <dcterms:modified xsi:type="dcterms:W3CDTF">2025-12-11T15:08:51Z</dcterms:modified>
</cp:coreProperties>
</file>