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45" r:id="rId2"/>
    <p:sldId id="356" r:id="rId3"/>
    <p:sldId id="346" r:id="rId4"/>
    <p:sldId id="357" r:id="rId5"/>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Reportes" id="{1D0CCC33-4478-4681-841F-94E98E80A5BA}">
          <p14:sldIdLst>
            <p14:sldId id="345"/>
            <p14:sldId id="356"/>
            <p14:sldId id="346"/>
            <p14:sldId id="35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showGuides="1">
      <p:cViewPr varScale="1">
        <p:scale>
          <a:sx n="61" d="100"/>
          <a:sy n="61" d="100"/>
        </p:scale>
        <p:origin x="102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68375C-AC00-C0BC-5437-12AB294DC47F}"/>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2203A8BB-BB0A-96CD-4DB2-5088A06C68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0FBA886A-1F41-F99E-D15A-08146ABAB803}"/>
              </a:ext>
            </a:extLst>
          </p:cNvPr>
          <p:cNvSpPr>
            <a:spLocks noGrp="1"/>
          </p:cNvSpPr>
          <p:nvPr>
            <p:ph type="dt" sz="half" idx="10"/>
          </p:nvPr>
        </p:nvSpPr>
        <p:spPr/>
        <p:txBody>
          <a:bodyPr/>
          <a:lstStyle/>
          <a:p>
            <a:fld id="{9C832636-6FD0-4750-820E-B7CD80ABF4C6}" type="datetimeFigureOut">
              <a:rPr lang="es-CL" smtClean="0"/>
              <a:t>11-12-2025</a:t>
            </a:fld>
            <a:endParaRPr lang="es-CL"/>
          </a:p>
        </p:txBody>
      </p:sp>
      <p:sp>
        <p:nvSpPr>
          <p:cNvPr id="5" name="Marcador de pie de página 4">
            <a:extLst>
              <a:ext uri="{FF2B5EF4-FFF2-40B4-BE49-F238E27FC236}">
                <a16:creationId xmlns:a16="http://schemas.microsoft.com/office/drawing/2014/main" id="{66712C52-2F23-D4D1-2CDE-42404F542702}"/>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0773DE61-200D-66C8-669C-1F9E53CD3669}"/>
              </a:ext>
            </a:extLst>
          </p:cNvPr>
          <p:cNvSpPr>
            <a:spLocks noGrp="1"/>
          </p:cNvSpPr>
          <p:nvPr>
            <p:ph type="sldNum" sz="quarter" idx="12"/>
          </p:nvPr>
        </p:nvSpPr>
        <p:spPr/>
        <p:txBody>
          <a:bodyPr/>
          <a:lstStyle/>
          <a:p>
            <a:fld id="{739FED3A-0F5A-49B6-9BDE-664A3A7658C6}" type="slidenum">
              <a:rPr lang="es-CL" smtClean="0"/>
              <a:t>‹Nº›</a:t>
            </a:fld>
            <a:endParaRPr lang="es-CL"/>
          </a:p>
        </p:txBody>
      </p:sp>
    </p:spTree>
    <p:extLst>
      <p:ext uri="{BB962C8B-B14F-4D97-AF65-F5344CB8AC3E}">
        <p14:creationId xmlns:p14="http://schemas.microsoft.com/office/powerpoint/2010/main" val="1658065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EDFEB17-F971-F911-FA4C-8D7038061194}"/>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8AF32372-F3E4-BCE5-1EBC-1AEBB6099083}"/>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91D428D9-A0C2-91CF-9657-0456B52CDFD8}"/>
              </a:ext>
            </a:extLst>
          </p:cNvPr>
          <p:cNvSpPr>
            <a:spLocks noGrp="1"/>
          </p:cNvSpPr>
          <p:nvPr>
            <p:ph type="dt" sz="half" idx="10"/>
          </p:nvPr>
        </p:nvSpPr>
        <p:spPr/>
        <p:txBody>
          <a:bodyPr/>
          <a:lstStyle/>
          <a:p>
            <a:fld id="{9C832636-6FD0-4750-820E-B7CD80ABF4C6}" type="datetimeFigureOut">
              <a:rPr lang="es-CL" smtClean="0"/>
              <a:t>11-12-2025</a:t>
            </a:fld>
            <a:endParaRPr lang="es-CL"/>
          </a:p>
        </p:txBody>
      </p:sp>
      <p:sp>
        <p:nvSpPr>
          <p:cNvPr id="5" name="Marcador de pie de página 4">
            <a:extLst>
              <a:ext uri="{FF2B5EF4-FFF2-40B4-BE49-F238E27FC236}">
                <a16:creationId xmlns:a16="http://schemas.microsoft.com/office/drawing/2014/main" id="{BDCE8F04-61F0-8CB6-5A23-509C6D427B7B}"/>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4F46D64B-7E05-D1DE-46EF-FCF888B51C4E}"/>
              </a:ext>
            </a:extLst>
          </p:cNvPr>
          <p:cNvSpPr>
            <a:spLocks noGrp="1"/>
          </p:cNvSpPr>
          <p:nvPr>
            <p:ph type="sldNum" sz="quarter" idx="12"/>
          </p:nvPr>
        </p:nvSpPr>
        <p:spPr/>
        <p:txBody>
          <a:bodyPr/>
          <a:lstStyle/>
          <a:p>
            <a:fld id="{739FED3A-0F5A-49B6-9BDE-664A3A7658C6}" type="slidenum">
              <a:rPr lang="es-CL" smtClean="0"/>
              <a:t>‹Nº›</a:t>
            </a:fld>
            <a:endParaRPr lang="es-CL"/>
          </a:p>
        </p:txBody>
      </p:sp>
    </p:spTree>
    <p:extLst>
      <p:ext uri="{BB962C8B-B14F-4D97-AF65-F5344CB8AC3E}">
        <p14:creationId xmlns:p14="http://schemas.microsoft.com/office/powerpoint/2010/main" val="505898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408F727-FA75-8498-F8EC-DBBDD7795648}"/>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715D22C2-BD46-C73E-0ACB-CD21454AE684}"/>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63A67410-0024-61F9-4747-06898A8C8E35}"/>
              </a:ext>
            </a:extLst>
          </p:cNvPr>
          <p:cNvSpPr>
            <a:spLocks noGrp="1"/>
          </p:cNvSpPr>
          <p:nvPr>
            <p:ph type="dt" sz="half" idx="10"/>
          </p:nvPr>
        </p:nvSpPr>
        <p:spPr/>
        <p:txBody>
          <a:bodyPr/>
          <a:lstStyle/>
          <a:p>
            <a:fld id="{9C832636-6FD0-4750-820E-B7CD80ABF4C6}" type="datetimeFigureOut">
              <a:rPr lang="es-CL" smtClean="0"/>
              <a:t>11-12-2025</a:t>
            </a:fld>
            <a:endParaRPr lang="es-CL"/>
          </a:p>
        </p:txBody>
      </p:sp>
      <p:sp>
        <p:nvSpPr>
          <p:cNvPr id="5" name="Marcador de pie de página 4">
            <a:extLst>
              <a:ext uri="{FF2B5EF4-FFF2-40B4-BE49-F238E27FC236}">
                <a16:creationId xmlns:a16="http://schemas.microsoft.com/office/drawing/2014/main" id="{125558A4-7100-F02D-5AD2-02E21047DE93}"/>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27A9A8BB-CA94-89A2-2732-F85EAC987710}"/>
              </a:ext>
            </a:extLst>
          </p:cNvPr>
          <p:cNvSpPr>
            <a:spLocks noGrp="1"/>
          </p:cNvSpPr>
          <p:nvPr>
            <p:ph type="sldNum" sz="quarter" idx="12"/>
          </p:nvPr>
        </p:nvSpPr>
        <p:spPr/>
        <p:txBody>
          <a:bodyPr/>
          <a:lstStyle/>
          <a:p>
            <a:fld id="{739FED3A-0F5A-49B6-9BDE-664A3A7658C6}" type="slidenum">
              <a:rPr lang="es-CL" smtClean="0"/>
              <a:t>‹Nº›</a:t>
            </a:fld>
            <a:endParaRPr lang="es-CL"/>
          </a:p>
        </p:txBody>
      </p:sp>
    </p:spTree>
    <p:extLst>
      <p:ext uri="{BB962C8B-B14F-4D97-AF65-F5344CB8AC3E}">
        <p14:creationId xmlns:p14="http://schemas.microsoft.com/office/powerpoint/2010/main" val="1855053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1724CA-940C-6F11-AD99-664EB921AB4D}"/>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E25F9183-1DF2-D803-2D7E-C87BBDE1FC65}"/>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FA9E6C28-91F2-372F-39DD-45314B2570F0}"/>
              </a:ext>
            </a:extLst>
          </p:cNvPr>
          <p:cNvSpPr>
            <a:spLocks noGrp="1"/>
          </p:cNvSpPr>
          <p:nvPr>
            <p:ph type="dt" sz="half" idx="10"/>
          </p:nvPr>
        </p:nvSpPr>
        <p:spPr/>
        <p:txBody>
          <a:bodyPr/>
          <a:lstStyle/>
          <a:p>
            <a:fld id="{9C832636-6FD0-4750-820E-B7CD80ABF4C6}" type="datetimeFigureOut">
              <a:rPr lang="es-CL" smtClean="0"/>
              <a:t>11-12-2025</a:t>
            </a:fld>
            <a:endParaRPr lang="es-CL"/>
          </a:p>
        </p:txBody>
      </p:sp>
      <p:sp>
        <p:nvSpPr>
          <p:cNvPr id="5" name="Marcador de pie de página 4">
            <a:extLst>
              <a:ext uri="{FF2B5EF4-FFF2-40B4-BE49-F238E27FC236}">
                <a16:creationId xmlns:a16="http://schemas.microsoft.com/office/drawing/2014/main" id="{E3B481A4-98B9-FCBC-0ABA-B614980FC42E}"/>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D0BB94D1-AFD8-64CC-CCD0-55E360E855BE}"/>
              </a:ext>
            </a:extLst>
          </p:cNvPr>
          <p:cNvSpPr>
            <a:spLocks noGrp="1"/>
          </p:cNvSpPr>
          <p:nvPr>
            <p:ph type="sldNum" sz="quarter" idx="12"/>
          </p:nvPr>
        </p:nvSpPr>
        <p:spPr/>
        <p:txBody>
          <a:bodyPr/>
          <a:lstStyle/>
          <a:p>
            <a:fld id="{739FED3A-0F5A-49B6-9BDE-664A3A7658C6}" type="slidenum">
              <a:rPr lang="es-CL" smtClean="0"/>
              <a:t>‹Nº›</a:t>
            </a:fld>
            <a:endParaRPr lang="es-CL"/>
          </a:p>
        </p:txBody>
      </p:sp>
    </p:spTree>
    <p:extLst>
      <p:ext uri="{BB962C8B-B14F-4D97-AF65-F5344CB8AC3E}">
        <p14:creationId xmlns:p14="http://schemas.microsoft.com/office/powerpoint/2010/main" val="835813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46DC4D-F5C4-EEE5-40F5-5ABF899B05E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DCB58360-5B85-755B-BD8C-8A42FD81F82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4461F000-71CD-4D84-7451-2B7A2D0A420F}"/>
              </a:ext>
            </a:extLst>
          </p:cNvPr>
          <p:cNvSpPr>
            <a:spLocks noGrp="1"/>
          </p:cNvSpPr>
          <p:nvPr>
            <p:ph type="dt" sz="half" idx="10"/>
          </p:nvPr>
        </p:nvSpPr>
        <p:spPr/>
        <p:txBody>
          <a:bodyPr/>
          <a:lstStyle/>
          <a:p>
            <a:fld id="{9C832636-6FD0-4750-820E-B7CD80ABF4C6}" type="datetimeFigureOut">
              <a:rPr lang="es-CL" smtClean="0"/>
              <a:t>11-12-2025</a:t>
            </a:fld>
            <a:endParaRPr lang="es-CL"/>
          </a:p>
        </p:txBody>
      </p:sp>
      <p:sp>
        <p:nvSpPr>
          <p:cNvPr id="5" name="Marcador de pie de página 4">
            <a:extLst>
              <a:ext uri="{FF2B5EF4-FFF2-40B4-BE49-F238E27FC236}">
                <a16:creationId xmlns:a16="http://schemas.microsoft.com/office/drawing/2014/main" id="{E667B8A3-CCA3-45EC-5585-0CE1307C1EB1}"/>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779042FD-6460-D6BD-7F13-D29EFADE1875}"/>
              </a:ext>
            </a:extLst>
          </p:cNvPr>
          <p:cNvSpPr>
            <a:spLocks noGrp="1"/>
          </p:cNvSpPr>
          <p:nvPr>
            <p:ph type="sldNum" sz="quarter" idx="12"/>
          </p:nvPr>
        </p:nvSpPr>
        <p:spPr/>
        <p:txBody>
          <a:bodyPr/>
          <a:lstStyle/>
          <a:p>
            <a:fld id="{739FED3A-0F5A-49B6-9BDE-664A3A7658C6}" type="slidenum">
              <a:rPr lang="es-CL" smtClean="0"/>
              <a:t>‹Nº›</a:t>
            </a:fld>
            <a:endParaRPr lang="es-CL"/>
          </a:p>
        </p:txBody>
      </p:sp>
    </p:spTree>
    <p:extLst>
      <p:ext uri="{BB962C8B-B14F-4D97-AF65-F5344CB8AC3E}">
        <p14:creationId xmlns:p14="http://schemas.microsoft.com/office/powerpoint/2010/main" val="3466850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DCC836-B72F-5323-2D7C-2D9215E1FB9B}"/>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B96399E5-2A54-95C5-8C67-00B89B740383}"/>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3C07574C-24BA-24E6-3D9B-58E30A9A0E13}"/>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089C42F3-307D-4B18-655E-E6DF79B414AF}"/>
              </a:ext>
            </a:extLst>
          </p:cNvPr>
          <p:cNvSpPr>
            <a:spLocks noGrp="1"/>
          </p:cNvSpPr>
          <p:nvPr>
            <p:ph type="dt" sz="half" idx="10"/>
          </p:nvPr>
        </p:nvSpPr>
        <p:spPr/>
        <p:txBody>
          <a:bodyPr/>
          <a:lstStyle/>
          <a:p>
            <a:fld id="{9C832636-6FD0-4750-820E-B7CD80ABF4C6}" type="datetimeFigureOut">
              <a:rPr lang="es-CL" smtClean="0"/>
              <a:t>11-12-2025</a:t>
            </a:fld>
            <a:endParaRPr lang="es-CL"/>
          </a:p>
        </p:txBody>
      </p:sp>
      <p:sp>
        <p:nvSpPr>
          <p:cNvPr id="6" name="Marcador de pie de página 5">
            <a:extLst>
              <a:ext uri="{FF2B5EF4-FFF2-40B4-BE49-F238E27FC236}">
                <a16:creationId xmlns:a16="http://schemas.microsoft.com/office/drawing/2014/main" id="{1A961DCD-42BC-94BE-57C1-781322520FB2}"/>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E23E31DA-2AB9-BB8A-946E-85E7388AE5A2}"/>
              </a:ext>
            </a:extLst>
          </p:cNvPr>
          <p:cNvSpPr>
            <a:spLocks noGrp="1"/>
          </p:cNvSpPr>
          <p:nvPr>
            <p:ph type="sldNum" sz="quarter" idx="12"/>
          </p:nvPr>
        </p:nvSpPr>
        <p:spPr/>
        <p:txBody>
          <a:bodyPr/>
          <a:lstStyle/>
          <a:p>
            <a:fld id="{739FED3A-0F5A-49B6-9BDE-664A3A7658C6}" type="slidenum">
              <a:rPr lang="es-CL" smtClean="0"/>
              <a:t>‹Nº›</a:t>
            </a:fld>
            <a:endParaRPr lang="es-CL"/>
          </a:p>
        </p:txBody>
      </p:sp>
    </p:spTree>
    <p:extLst>
      <p:ext uri="{BB962C8B-B14F-4D97-AF65-F5344CB8AC3E}">
        <p14:creationId xmlns:p14="http://schemas.microsoft.com/office/powerpoint/2010/main" val="1571699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257E85-0184-2BB1-1B86-1980E83DF183}"/>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B57CB37E-3899-8FF6-E914-5BEFF86213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5739EECB-94FB-D6F0-EFF3-4F8A823B180E}"/>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579A052A-3CB1-4169-8736-EE653BF55A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CC3A34B-5BE7-5FA0-E159-A7FBBD76DA8C}"/>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88D8A599-1781-4E8C-D6A0-B1EB6379C59F}"/>
              </a:ext>
            </a:extLst>
          </p:cNvPr>
          <p:cNvSpPr>
            <a:spLocks noGrp="1"/>
          </p:cNvSpPr>
          <p:nvPr>
            <p:ph type="dt" sz="half" idx="10"/>
          </p:nvPr>
        </p:nvSpPr>
        <p:spPr/>
        <p:txBody>
          <a:bodyPr/>
          <a:lstStyle/>
          <a:p>
            <a:fld id="{9C832636-6FD0-4750-820E-B7CD80ABF4C6}" type="datetimeFigureOut">
              <a:rPr lang="es-CL" smtClean="0"/>
              <a:t>11-12-2025</a:t>
            </a:fld>
            <a:endParaRPr lang="es-CL"/>
          </a:p>
        </p:txBody>
      </p:sp>
      <p:sp>
        <p:nvSpPr>
          <p:cNvPr id="8" name="Marcador de pie de página 7">
            <a:extLst>
              <a:ext uri="{FF2B5EF4-FFF2-40B4-BE49-F238E27FC236}">
                <a16:creationId xmlns:a16="http://schemas.microsoft.com/office/drawing/2014/main" id="{D718F34E-BA22-C27D-FE7A-B778B4D0869D}"/>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AFCAA439-E56C-72C2-1802-AB43374ED39A}"/>
              </a:ext>
            </a:extLst>
          </p:cNvPr>
          <p:cNvSpPr>
            <a:spLocks noGrp="1"/>
          </p:cNvSpPr>
          <p:nvPr>
            <p:ph type="sldNum" sz="quarter" idx="12"/>
          </p:nvPr>
        </p:nvSpPr>
        <p:spPr/>
        <p:txBody>
          <a:bodyPr/>
          <a:lstStyle/>
          <a:p>
            <a:fld id="{739FED3A-0F5A-49B6-9BDE-664A3A7658C6}" type="slidenum">
              <a:rPr lang="es-CL" smtClean="0"/>
              <a:t>‹Nº›</a:t>
            </a:fld>
            <a:endParaRPr lang="es-CL"/>
          </a:p>
        </p:txBody>
      </p:sp>
    </p:spTree>
    <p:extLst>
      <p:ext uri="{BB962C8B-B14F-4D97-AF65-F5344CB8AC3E}">
        <p14:creationId xmlns:p14="http://schemas.microsoft.com/office/powerpoint/2010/main" val="3437065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8C0B76-A21E-2D60-26AC-3E83D1971D5B}"/>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CD63B25D-EC13-C94B-076C-50E77151F129}"/>
              </a:ext>
            </a:extLst>
          </p:cNvPr>
          <p:cNvSpPr>
            <a:spLocks noGrp="1"/>
          </p:cNvSpPr>
          <p:nvPr>
            <p:ph type="dt" sz="half" idx="10"/>
          </p:nvPr>
        </p:nvSpPr>
        <p:spPr/>
        <p:txBody>
          <a:bodyPr/>
          <a:lstStyle/>
          <a:p>
            <a:fld id="{9C832636-6FD0-4750-820E-B7CD80ABF4C6}" type="datetimeFigureOut">
              <a:rPr lang="es-CL" smtClean="0"/>
              <a:t>11-12-2025</a:t>
            </a:fld>
            <a:endParaRPr lang="es-CL"/>
          </a:p>
        </p:txBody>
      </p:sp>
      <p:sp>
        <p:nvSpPr>
          <p:cNvPr id="4" name="Marcador de pie de página 3">
            <a:extLst>
              <a:ext uri="{FF2B5EF4-FFF2-40B4-BE49-F238E27FC236}">
                <a16:creationId xmlns:a16="http://schemas.microsoft.com/office/drawing/2014/main" id="{38DC8693-6EDC-BCF2-92CC-CE8726D4B463}"/>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AB12E232-6F8B-8E32-2C89-9F41538D1295}"/>
              </a:ext>
            </a:extLst>
          </p:cNvPr>
          <p:cNvSpPr>
            <a:spLocks noGrp="1"/>
          </p:cNvSpPr>
          <p:nvPr>
            <p:ph type="sldNum" sz="quarter" idx="12"/>
          </p:nvPr>
        </p:nvSpPr>
        <p:spPr/>
        <p:txBody>
          <a:bodyPr/>
          <a:lstStyle/>
          <a:p>
            <a:fld id="{739FED3A-0F5A-49B6-9BDE-664A3A7658C6}" type="slidenum">
              <a:rPr lang="es-CL" smtClean="0"/>
              <a:t>‹Nº›</a:t>
            </a:fld>
            <a:endParaRPr lang="es-CL"/>
          </a:p>
        </p:txBody>
      </p:sp>
    </p:spTree>
    <p:extLst>
      <p:ext uri="{BB962C8B-B14F-4D97-AF65-F5344CB8AC3E}">
        <p14:creationId xmlns:p14="http://schemas.microsoft.com/office/powerpoint/2010/main" val="2671248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F87CBE52-E8E8-68D9-9CDF-DF86F04B092F}"/>
              </a:ext>
            </a:extLst>
          </p:cNvPr>
          <p:cNvSpPr>
            <a:spLocks noGrp="1"/>
          </p:cNvSpPr>
          <p:nvPr>
            <p:ph type="dt" sz="half" idx="10"/>
          </p:nvPr>
        </p:nvSpPr>
        <p:spPr/>
        <p:txBody>
          <a:bodyPr/>
          <a:lstStyle/>
          <a:p>
            <a:fld id="{9C832636-6FD0-4750-820E-B7CD80ABF4C6}" type="datetimeFigureOut">
              <a:rPr lang="es-CL" smtClean="0"/>
              <a:t>11-12-2025</a:t>
            </a:fld>
            <a:endParaRPr lang="es-CL"/>
          </a:p>
        </p:txBody>
      </p:sp>
      <p:sp>
        <p:nvSpPr>
          <p:cNvPr id="3" name="Marcador de pie de página 2">
            <a:extLst>
              <a:ext uri="{FF2B5EF4-FFF2-40B4-BE49-F238E27FC236}">
                <a16:creationId xmlns:a16="http://schemas.microsoft.com/office/drawing/2014/main" id="{84A93B64-C169-1007-C08B-7F0546F9A745}"/>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340457A8-47CB-6688-1BC2-C3464D744A06}"/>
              </a:ext>
            </a:extLst>
          </p:cNvPr>
          <p:cNvSpPr>
            <a:spLocks noGrp="1"/>
          </p:cNvSpPr>
          <p:nvPr>
            <p:ph type="sldNum" sz="quarter" idx="12"/>
          </p:nvPr>
        </p:nvSpPr>
        <p:spPr/>
        <p:txBody>
          <a:bodyPr/>
          <a:lstStyle/>
          <a:p>
            <a:fld id="{739FED3A-0F5A-49B6-9BDE-664A3A7658C6}" type="slidenum">
              <a:rPr lang="es-CL" smtClean="0"/>
              <a:t>‹Nº›</a:t>
            </a:fld>
            <a:endParaRPr lang="es-CL"/>
          </a:p>
        </p:txBody>
      </p:sp>
    </p:spTree>
    <p:extLst>
      <p:ext uri="{BB962C8B-B14F-4D97-AF65-F5344CB8AC3E}">
        <p14:creationId xmlns:p14="http://schemas.microsoft.com/office/powerpoint/2010/main" val="997517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91CBFC-B547-34A5-661C-1FB03254ECA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4E51481D-162E-45BD-8058-3B3C2E11ED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88CAC844-B89A-B7D6-4739-119FE5C50A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5B2D249-7BBD-B836-522C-F554ED2839C2}"/>
              </a:ext>
            </a:extLst>
          </p:cNvPr>
          <p:cNvSpPr>
            <a:spLocks noGrp="1"/>
          </p:cNvSpPr>
          <p:nvPr>
            <p:ph type="dt" sz="half" idx="10"/>
          </p:nvPr>
        </p:nvSpPr>
        <p:spPr/>
        <p:txBody>
          <a:bodyPr/>
          <a:lstStyle/>
          <a:p>
            <a:fld id="{9C832636-6FD0-4750-820E-B7CD80ABF4C6}" type="datetimeFigureOut">
              <a:rPr lang="es-CL" smtClean="0"/>
              <a:t>11-12-2025</a:t>
            </a:fld>
            <a:endParaRPr lang="es-CL"/>
          </a:p>
        </p:txBody>
      </p:sp>
      <p:sp>
        <p:nvSpPr>
          <p:cNvPr id="6" name="Marcador de pie de página 5">
            <a:extLst>
              <a:ext uri="{FF2B5EF4-FFF2-40B4-BE49-F238E27FC236}">
                <a16:creationId xmlns:a16="http://schemas.microsoft.com/office/drawing/2014/main" id="{B576BBCA-4D82-386E-C2D5-18D5C3830CB5}"/>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4BB28C83-42C8-9428-7015-91DC23FA204F}"/>
              </a:ext>
            </a:extLst>
          </p:cNvPr>
          <p:cNvSpPr>
            <a:spLocks noGrp="1"/>
          </p:cNvSpPr>
          <p:nvPr>
            <p:ph type="sldNum" sz="quarter" idx="12"/>
          </p:nvPr>
        </p:nvSpPr>
        <p:spPr/>
        <p:txBody>
          <a:bodyPr/>
          <a:lstStyle/>
          <a:p>
            <a:fld id="{739FED3A-0F5A-49B6-9BDE-664A3A7658C6}" type="slidenum">
              <a:rPr lang="es-CL" smtClean="0"/>
              <a:t>‹Nº›</a:t>
            </a:fld>
            <a:endParaRPr lang="es-CL"/>
          </a:p>
        </p:txBody>
      </p:sp>
    </p:spTree>
    <p:extLst>
      <p:ext uri="{BB962C8B-B14F-4D97-AF65-F5344CB8AC3E}">
        <p14:creationId xmlns:p14="http://schemas.microsoft.com/office/powerpoint/2010/main" val="1048581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F5AC18-9C2E-FD10-E5C3-9E8084FC351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D4838DB1-5BAB-8CB7-8923-29E84E7427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DB6039F6-CF5E-9EDC-2DA9-2B6D99735B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5ACAE33A-E441-C3FD-AE81-E0C23AD01B7D}"/>
              </a:ext>
            </a:extLst>
          </p:cNvPr>
          <p:cNvSpPr>
            <a:spLocks noGrp="1"/>
          </p:cNvSpPr>
          <p:nvPr>
            <p:ph type="dt" sz="half" idx="10"/>
          </p:nvPr>
        </p:nvSpPr>
        <p:spPr/>
        <p:txBody>
          <a:bodyPr/>
          <a:lstStyle/>
          <a:p>
            <a:fld id="{9C832636-6FD0-4750-820E-B7CD80ABF4C6}" type="datetimeFigureOut">
              <a:rPr lang="es-CL" smtClean="0"/>
              <a:t>11-12-2025</a:t>
            </a:fld>
            <a:endParaRPr lang="es-CL"/>
          </a:p>
        </p:txBody>
      </p:sp>
      <p:sp>
        <p:nvSpPr>
          <p:cNvPr id="6" name="Marcador de pie de página 5">
            <a:extLst>
              <a:ext uri="{FF2B5EF4-FFF2-40B4-BE49-F238E27FC236}">
                <a16:creationId xmlns:a16="http://schemas.microsoft.com/office/drawing/2014/main" id="{B6776FBF-D433-77BE-06B0-B73211CCF7A4}"/>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E55E9625-E6FF-391F-8E6A-80B7DF3D64E9}"/>
              </a:ext>
            </a:extLst>
          </p:cNvPr>
          <p:cNvSpPr>
            <a:spLocks noGrp="1"/>
          </p:cNvSpPr>
          <p:nvPr>
            <p:ph type="sldNum" sz="quarter" idx="12"/>
          </p:nvPr>
        </p:nvSpPr>
        <p:spPr/>
        <p:txBody>
          <a:bodyPr/>
          <a:lstStyle/>
          <a:p>
            <a:fld id="{739FED3A-0F5A-49B6-9BDE-664A3A7658C6}" type="slidenum">
              <a:rPr lang="es-CL" smtClean="0"/>
              <a:t>‹Nº›</a:t>
            </a:fld>
            <a:endParaRPr lang="es-CL"/>
          </a:p>
        </p:txBody>
      </p:sp>
    </p:spTree>
    <p:extLst>
      <p:ext uri="{BB962C8B-B14F-4D97-AF65-F5344CB8AC3E}">
        <p14:creationId xmlns:p14="http://schemas.microsoft.com/office/powerpoint/2010/main" val="421995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4F9017A6-B51E-196A-D4D6-18E943EFB8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D99061A5-9204-84DB-5CA7-8CA8E7B2D9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9C396DF7-E922-6019-7AF5-D6ED286613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C832636-6FD0-4750-820E-B7CD80ABF4C6}" type="datetimeFigureOut">
              <a:rPr lang="es-CL" smtClean="0"/>
              <a:t>11-12-2025</a:t>
            </a:fld>
            <a:endParaRPr lang="es-CL"/>
          </a:p>
        </p:txBody>
      </p:sp>
      <p:sp>
        <p:nvSpPr>
          <p:cNvPr id="5" name="Marcador de pie de página 4">
            <a:extLst>
              <a:ext uri="{FF2B5EF4-FFF2-40B4-BE49-F238E27FC236}">
                <a16:creationId xmlns:a16="http://schemas.microsoft.com/office/drawing/2014/main" id="{3949345F-E5A1-2607-7F3B-3820966968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CL"/>
          </a:p>
        </p:txBody>
      </p:sp>
      <p:sp>
        <p:nvSpPr>
          <p:cNvPr id="6" name="Marcador de número de diapositiva 5">
            <a:extLst>
              <a:ext uri="{FF2B5EF4-FFF2-40B4-BE49-F238E27FC236}">
                <a16:creationId xmlns:a16="http://schemas.microsoft.com/office/drawing/2014/main" id="{189D532E-3018-E5E6-33B5-DD83488933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39FED3A-0F5A-49B6-9BDE-664A3A7658C6}" type="slidenum">
              <a:rPr lang="es-CL" smtClean="0"/>
              <a:t>‹Nº›</a:t>
            </a:fld>
            <a:endParaRPr lang="es-CL"/>
          </a:p>
        </p:txBody>
      </p:sp>
    </p:spTree>
    <p:extLst>
      <p:ext uri="{BB962C8B-B14F-4D97-AF65-F5344CB8AC3E}">
        <p14:creationId xmlns:p14="http://schemas.microsoft.com/office/powerpoint/2010/main" val="1901639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AC847-7C8D-E0D5-0DB8-87FBBD9C7134}"/>
            </a:ext>
          </a:extLst>
        </p:cNvPr>
        <p:cNvGrpSpPr/>
        <p:nvPr/>
      </p:nvGrpSpPr>
      <p:grpSpPr>
        <a:xfrm>
          <a:off x="0" y="0"/>
          <a:ext cx="0" cy="0"/>
          <a:chOff x="0" y="0"/>
          <a:chExt cx="0" cy="0"/>
        </a:xfrm>
      </p:grpSpPr>
      <p:sp>
        <p:nvSpPr>
          <p:cNvPr id="4" name="Título 1">
            <a:extLst>
              <a:ext uri="{FF2B5EF4-FFF2-40B4-BE49-F238E27FC236}">
                <a16:creationId xmlns:a16="http://schemas.microsoft.com/office/drawing/2014/main" id="{6DB3E24E-D931-283A-6799-30411C2BDC80}"/>
              </a:ext>
            </a:extLst>
          </p:cNvPr>
          <p:cNvSpPr>
            <a:spLocks noGrp="1"/>
          </p:cNvSpPr>
          <p:nvPr>
            <p:ph type="title"/>
          </p:nvPr>
        </p:nvSpPr>
        <p:spPr>
          <a:xfrm>
            <a:off x="838200" y="422879"/>
            <a:ext cx="10515600" cy="993674"/>
          </a:xfrm>
        </p:spPr>
        <p:txBody>
          <a:bodyPr>
            <a:normAutofit/>
          </a:bodyPr>
          <a:lstStyle/>
          <a:p>
            <a:r>
              <a:rPr lang="es-CL" sz="2800" b="1">
                <a:solidFill>
                  <a:srgbClr val="00B050"/>
                </a:solidFill>
                <a:latin typeface="Poppins" panose="00000500000000000000" pitchFamily="2" charset="0"/>
                <a:cs typeface="Poppins" panose="00000500000000000000" pitchFamily="2" charset="0"/>
              </a:rPr>
              <a:t>Reportes</a:t>
            </a:r>
            <a:br>
              <a:rPr lang="es-CL" sz="2800" b="1">
                <a:solidFill>
                  <a:srgbClr val="00B050"/>
                </a:solidFill>
                <a:latin typeface="Poppins" panose="00000500000000000000" pitchFamily="2" charset="0"/>
                <a:cs typeface="Poppins" panose="00000500000000000000" pitchFamily="2" charset="0"/>
              </a:rPr>
            </a:br>
            <a:r>
              <a:rPr lang="es-CL" sz="1800" b="1">
                <a:solidFill>
                  <a:srgbClr val="595959"/>
                </a:solidFill>
                <a:latin typeface="Poppins" panose="00000500000000000000" pitchFamily="2" charset="0"/>
                <a:cs typeface="Poppins" panose="00000500000000000000" pitchFamily="2" charset="0"/>
              </a:rPr>
              <a:t>Objetivo</a:t>
            </a:r>
            <a:endParaRPr lang="es-CL" sz="1800">
              <a:solidFill>
                <a:srgbClr val="595959"/>
              </a:solidFill>
              <a:highlight>
                <a:srgbClr val="FFFF00"/>
              </a:highlight>
            </a:endParaRPr>
          </a:p>
        </p:txBody>
      </p:sp>
      <p:sp>
        <p:nvSpPr>
          <p:cNvPr id="2" name="CuadroTexto 1">
            <a:extLst>
              <a:ext uri="{FF2B5EF4-FFF2-40B4-BE49-F238E27FC236}">
                <a16:creationId xmlns:a16="http://schemas.microsoft.com/office/drawing/2014/main" id="{8B18A3B3-98F7-BD3A-DE4F-88451D1883B3}"/>
              </a:ext>
            </a:extLst>
          </p:cNvPr>
          <p:cNvSpPr txBox="1"/>
          <p:nvPr/>
        </p:nvSpPr>
        <p:spPr>
          <a:xfrm>
            <a:off x="924738" y="1434164"/>
            <a:ext cx="9901757" cy="4893647"/>
          </a:xfrm>
          <a:prstGeom prst="rect">
            <a:avLst/>
          </a:prstGeom>
          <a:noFill/>
        </p:spPr>
        <p:txBody>
          <a:bodyPr wrap="square" rtlCol="0">
            <a:spAutoFit/>
          </a:bodyPr>
          <a:lstStyle/>
          <a:p>
            <a:pPr algn="just"/>
            <a:r>
              <a:rPr lang="es-CL" sz="1200">
                <a:solidFill>
                  <a:srgbClr val="595959"/>
                </a:solidFill>
                <a:latin typeface="Poppins" panose="00000500000000000000" pitchFamily="2" charset="0"/>
                <a:cs typeface="Poppins" panose="00000500000000000000" pitchFamily="2" charset="0"/>
              </a:rPr>
              <a:t>Su objetivo es poder visualizar en línea, toda la información que se almacena de forma diaria en la plataforma y a través de los distintos dispositivos de marcaje.</a:t>
            </a:r>
          </a:p>
          <a:p>
            <a:pPr algn="just"/>
            <a:r>
              <a:rPr lang="es-CL" sz="1200">
                <a:solidFill>
                  <a:srgbClr val="595959"/>
                </a:solidFill>
                <a:latin typeface="Poppins" panose="00000500000000000000" pitchFamily="2" charset="0"/>
                <a:cs typeface="Poppins" panose="00000500000000000000" pitchFamily="2" charset="0"/>
              </a:rPr>
              <a:t>Esta sección responde al mandato de la resolución 38; expuesto en el artículo 27°, el cual indica que cada sistema operativo debe tener disponible al menos 4 reportes con ciertas características y condiciones. Con el fin de permitir un adecuado desarrollo en los procesos del fiscalizador.</a:t>
            </a:r>
          </a:p>
          <a:p>
            <a:pPr algn="just"/>
            <a:endParaRPr lang="es-CL" sz="1200">
              <a:solidFill>
                <a:srgbClr val="595959"/>
              </a:solidFill>
              <a:latin typeface="Poppins" panose="00000500000000000000" pitchFamily="2" charset="0"/>
              <a:cs typeface="Poppins" panose="00000500000000000000" pitchFamily="2" charset="0"/>
            </a:endParaRPr>
          </a:p>
          <a:p>
            <a:pPr marL="171450" indent="-171450" algn="just">
              <a:buFont typeface="Wingdings" panose="05000000000000000000" pitchFamily="2" charset="2"/>
              <a:buChar char="ü"/>
            </a:pPr>
            <a:r>
              <a:rPr lang="es-CL" sz="1200">
                <a:solidFill>
                  <a:srgbClr val="595959"/>
                </a:solidFill>
                <a:latin typeface="Poppins" panose="00000500000000000000" pitchFamily="2" charset="0"/>
                <a:cs typeface="Poppins" panose="00000500000000000000" pitchFamily="2" charset="0"/>
              </a:rPr>
              <a:t>Reporte de Asistencia</a:t>
            </a:r>
          </a:p>
          <a:p>
            <a:pPr marL="171450" indent="-171450" algn="just">
              <a:buFont typeface="Wingdings" panose="05000000000000000000" pitchFamily="2" charset="2"/>
              <a:buChar char="ü"/>
            </a:pPr>
            <a:r>
              <a:rPr lang="es-CL" sz="1200">
                <a:solidFill>
                  <a:srgbClr val="595959"/>
                </a:solidFill>
                <a:latin typeface="Poppins" panose="00000500000000000000" pitchFamily="2" charset="0"/>
                <a:cs typeface="Poppins" panose="00000500000000000000" pitchFamily="2" charset="0"/>
              </a:rPr>
              <a:t>Reporte de Jornada Diaria</a:t>
            </a:r>
          </a:p>
          <a:p>
            <a:pPr marL="171450" indent="-171450" algn="just">
              <a:buFont typeface="Wingdings" panose="05000000000000000000" pitchFamily="2" charset="2"/>
              <a:buChar char="ü"/>
            </a:pPr>
            <a:r>
              <a:rPr lang="es-CL" sz="1200">
                <a:solidFill>
                  <a:srgbClr val="595959"/>
                </a:solidFill>
                <a:latin typeface="Poppins" panose="00000500000000000000" pitchFamily="2" charset="0"/>
                <a:cs typeface="Poppins" panose="00000500000000000000" pitchFamily="2" charset="0"/>
              </a:rPr>
              <a:t>Reporte de Domingo y Festivos</a:t>
            </a:r>
          </a:p>
          <a:p>
            <a:pPr marL="171450" indent="-171450" algn="just">
              <a:buFont typeface="Wingdings" panose="05000000000000000000" pitchFamily="2" charset="2"/>
              <a:buChar char="ü"/>
            </a:pPr>
            <a:r>
              <a:rPr lang="es-CL" sz="1200">
                <a:solidFill>
                  <a:srgbClr val="595959"/>
                </a:solidFill>
                <a:latin typeface="Poppins" panose="00000500000000000000" pitchFamily="2" charset="0"/>
                <a:cs typeface="Poppins" panose="00000500000000000000" pitchFamily="2" charset="0"/>
              </a:rPr>
              <a:t>Reporte de Modificación de Turnos</a:t>
            </a:r>
          </a:p>
          <a:p>
            <a:pPr marL="171450" indent="-171450" algn="just">
              <a:buFont typeface="Wingdings" panose="05000000000000000000" pitchFamily="2" charset="2"/>
              <a:buChar char="ü"/>
            </a:pPr>
            <a:endParaRPr lang="es-CL" sz="1200">
              <a:solidFill>
                <a:srgbClr val="595959"/>
              </a:solidFill>
              <a:latin typeface="Poppins" panose="00000500000000000000" pitchFamily="2" charset="0"/>
              <a:cs typeface="Poppins" panose="00000500000000000000" pitchFamily="2" charset="0"/>
            </a:endParaRPr>
          </a:p>
          <a:p>
            <a:pPr marL="171450" indent="-171450" algn="just">
              <a:buFont typeface="Wingdings" panose="05000000000000000000" pitchFamily="2" charset="2"/>
              <a:buChar char="ü"/>
            </a:pPr>
            <a:endParaRPr lang="es-CL" sz="1200">
              <a:solidFill>
                <a:srgbClr val="595959"/>
              </a:solidFill>
              <a:latin typeface="Poppins" panose="00000500000000000000" pitchFamily="2" charset="0"/>
              <a:cs typeface="Poppins" panose="00000500000000000000" pitchFamily="2" charset="0"/>
            </a:endParaRPr>
          </a:p>
          <a:p>
            <a:pPr marL="171450" indent="-171450" algn="just">
              <a:buFont typeface="Wingdings" panose="05000000000000000000" pitchFamily="2" charset="2"/>
              <a:buChar char="ü"/>
            </a:pPr>
            <a:endParaRPr lang="es-CL" sz="1200">
              <a:solidFill>
                <a:srgbClr val="595959"/>
              </a:solidFill>
              <a:latin typeface="Poppins" panose="00000500000000000000" pitchFamily="2" charset="0"/>
              <a:cs typeface="Poppins" panose="00000500000000000000" pitchFamily="2" charset="0"/>
            </a:endParaRPr>
          </a:p>
          <a:p>
            <a:pPr marL="171450" indent="-171450" algn="just">
              <a:buFont typeface="Wingdings" panose="05000000000000000000" pitchFamily="2" charset="2"/>
              <a:buChar char="ü"/>
            </a:pPr>
            <a:endParaRPr lang="es-CL" sz="1200">
              <a:solidFill>
                <a:srgbClr val="595959"/>
              </a:solidFill>
              <a:latin typeface="Poppins" panose="00000500000000000000" pitchFamily="2" charset="0"/>
              <a:cs typeface="Poppins" panose="00000500000000000000" pitchFamily="2" charset="0"/>
            </a:endParaRPr>
          </a:p>
          <a:p>
            <a:pPr marL="171450" indent="-171450" algn="just">
              <a:buFont typeface="Wingdings" panose="05000000000000000000" pitchFamily="2" charset="2"/>
              <a:buChar char="ü"/>
            </a:pPr>
            <a:endParaRPr lang="es-CL" sz="1200">
              <a:solidFill>
                <a:srgbClr val="595959"/>
              </a:solidFill>
              <a:latin typeface="Poppins" panose="00000500000000000000" pitchFamily="2" charset="0"/>
              <a:cs typeface="Poppins" panose="00000500000000000000" pitchFamily="2" charset="0"/>
            </a:endParaRPr>
          </a:p>
          <a:p>
            <a:pPr marL="171450" indent="-171450" algn="just">
              <a:buFont typeface="Wingdings" panose="05000000000000000000" pitchFamily="2" charset="2"/>
              <a:buChar char="ü"/>
            </a:pPr>
            <a:endParaRPr lang="es-CL" sz="1200">
              <a:solidFill>
                <a:srgbClr val="595959"/>
              </a:solidFill>
              <a:latin typeface="Poppins" panose="00000500000000000000" pitchFamily="2" charset="0"/>
              <a:cs typeface="Poppins" panose="00000500000000000000" pitchFamily="2" charset="0"/>
            </a:endParaRPr>
          </a:p>
          <a:p>
            <a:pPr marL="171450" indent="-171450" algn="just">
              <a:buFont typeface="Wingdings" panose="05000000000000000000" pitchFamily="2" charset="2"/>
              <a:buChar char="ü"/>
            </a:pPr>
            <a:endParaRPr lang="es-CL" sz="1200">
              <a:solidFill>
                <a:srgbClr val="595959"/>
              </a:solidFill>
              <a:latin typeface="Poppins" panose="00000500000000000000" pitchFamily="2" charset="0"/>
              <a:cs typeface="Poppins" panose="00000500000000000000" pitchFamily="2" charset="0"/>
            </a:endParaRPr>
          </a:p>
          <a:p>
            <a:pPr marL="171450" indent="-171450" algn="just">
              <a:buFont typeface="Wingdings" panose="05000000000000000000" pitchFamily="2" charset="2"/>
              <a:buChar char="ü"/>
            </a:pPr>
            <a:endParaRPr lang="es-CL" sz="1200">
              <a:solidFill>
                <a:srgbClr val="595959"/>
              </a:solidFill>
              <a:latin typeface="Poppins" panose="00000500000000000000" pitchFamily="2" charset="0"/>
              <a:cs typeface="Poppins" panose="00000500000000000000" pitchFamily="2" charset="0"/>
            </a:endParaRPr>
          </a:p>
          <a:p>
            <a:pPr marL="171450" indent="-171450" algn="just">
              <a:buFont typeface="Wingdings" panose="05000000000000000000" pitchFamily="2" charset="2"/>
              <a:buChar char="ü"/>
            </a:pPr>
            <a:endParaRPr lang="es-CL" sz="1200">
              <a:solidFill>
                <a:srgbClr val="595959"/>
              </a:solidFill>
              <a:latin typeface="Poppins" panose="00000500000000000000" pitchFamily="2" charset="0"/>
              <a:cs typeface="Poppins" panose="00000500000000000000" pitchFamily="2" charset="0"/>
            </a:endParaRPr>
          </a:p>
          <a:p>
            <a:pPr marL="171450" indent="-171450" algn="just">
              <a:buFont typeface="Wingdings" panose="05000000000000000000" pitchFamily="2" charset="2"/>
              <a:buChar char="ü"/>
            </a:pPr>
            <a:endParaRPr lang="es-CL" sz="1200">
              <a:solidFill>
                <a:srgbClr val="595959"/>
              </a:solidFill>
              <a:latin typeface="Poppins" panose="00000500000000000000" pitchFamily="2" charset="0"/>
              <a:cs typeface="Poppins" panose="00000500000000000000" pitchFamily="2" charset="0"/>
            </a:endParaRPr>
          </a:p>
          <a:p>
            <a:pPr marL="171450" indent="-171450" algn="just">
              <a:buFont typeface="Wingdings" panose="05000000000000000000" pitchFamily="2" charset="2"/>
              <a:buChar char="ü"/>
            </a:pPr>
            <a:endParaRPr lang="es-CL" sz="1200">
              <a:solidFill>
                <a:srgbClr val="595959"/>
              </a:solidFill>
              <a:latin typeface="Poppins" panose="00000500000000000000" pitchFamily="2" charset="0"/>
              <a:cs typeface="Poppins" panose="00000500000000000000" pitchFamily="2" charset="0"/>
            </a:endParaRPr>
          </a:p>
          <a:p>
            <a:pPr algn="just"/>
            <a:r>
              <a:rPr lang="es-CL" sz="1200">
                <a:solidFill>
                  <a:srgbClr val="595959"/>
                </a:solidFill>
                <a:latin typeface="Poppins" panose="00000500000000000000" pitchFamily="2" charset="0"/>
                <a:cs typeface="Poppins" panose="00000500000000000000" pitchFamily="2" charset="0"/>
              </a:rPr>
              <a:t>**En esta primera versión, sólo disponemos de los reportes antes señalados.</a:t>
            </a:r>
          </a:p>
          <a:p>
            <a:pPr algn="just"/>
            <a:r>
              <a:rPr lang="es-CL" sz="1200">
                <a:solidFill>
                  <a:srgbClr val="595959"/>
                </a:solidFill>
                <a:latin typeface="Poppins" panose="00000500000000000000" pitchFamily="2" charset="0"/>
                <a:cs typeface="Poppins" panose="00000500000000000000" pitchFamily="2" charset="0"/>
              </a:rPr>
              <a:t>Se espera que dentro del corto plazo (2 meses) podamos incorporar reportería que pueda incluir más elementos.</a:t>
            </a:r>
          </a:p>
          <a:p>
            <a:pPr marL="171450" indent="-171450" algn="just">
              <a:buFont typeface="Wingdings" panose="05000000000000000000" pitchFamily="2" charset="2"/>
              <a:buChar char="ü"/>
            </a:pPr>
            <a:endParaRPr lang="es-CL" sz="1200">
              <a:solidFill>
                <a:srgbClr val="595959"/>
              </a:solidFill>
              <a:latin typeface="Poppins" panose="00000500000000000000" pitchFamily="2" charset="0"/>
              <a:cs typeface="Poppins" panose="00000500000000000000" pitchFamily="2" charset="0"/>
            </a:endParaRPr>
          </a:p>
          <a:p>
            <a:pPr algn="just"/>
            <a:endParaRPr lang="es-CL" sz="1200">
              <a:solidFill>
                <a:srgbClr val="595959"/>
              </a:solidFill>
              <a:latin typeface="Poppins" panose="00000500000000000000" pitchFamily="2" charset="0"/>
              <a:cs typeface="Poppins" panose="00000500000000000000" pitchFamily="2" charset="0"/>
            </a:endParaRPr>
          </a:p>
        </p:txBody>
      </p:sp>
      <p:pic>
        <p:nvPicPr>
          <p:cNvPr id="7" name="Gráfico 6" descr="Gráfico de barras con relleno sólido">
            <a:extLst>
              <a:ext uri="{FF2B5EF4-FFF2-40B4-BE49-F238E27FC236}">
                <a16:creationId xmlns:a16="http://schemas.microsoft.com/office/drawing/2014/main" id="{C50BEBE8-6B0B-1489-9504-91C718726CE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912095" y="4857848"/>
            <a:ext cx="914400" cy="914400"/>
          </a:xfrm>
          <a:prstGeom prst="rect">
            <a:avLst/>
          </a:prstGeom>
        </p:spPr>
      </p:pic>
    </p:spTree>
    <p:extLst>
      <p:ext uri="{BB962C8B-B14F-4D97-AF65-F5344CB8AC3E}">
        <p14:creationId xmlns:p14="http://schemas.microsoft.com/office/powerpoint/2010/main" val="2321292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A0326-092E-189C-1D5C-6E8269B4E478}"/>
            </a:ext>
          </a:extLst>
        </p:cNvPr>
        <p:cNvGrpSpPr/>
        <p:nvPr/>
      </p:nvGrpSpPr>
      <p:grpSpPr>
        <a:xfrm>
          <a:off x="0" y="0"/>
          <a:ext cx="0" cy="0"/>
          <a:chOff x="0" y="0"/>
          <a:chExt cx="0" cy="0"/>
        </a:xfrm>
      </p:grpSpPr>
      <p:sp>
        <p:nvSpPr>
          <p:cNvPr id="4" name="Título 1">
            <a:extLst>
              <a:ext uri="{FF2B5EF4-FFF2-40B4-BE49-F238E27FC236}">
                <a16:creationId xmlns:a16="http://schemas.microsoft.com/office/drawing/2014/main" id="{958A3775-A217-5023-9F59-D7698F8025F9}"/>
              </a:ext>
            </a:extLst>
          </p:cNvPr>
          <p:cNvSpPr>
            <a:spLocks noGrp="1"/>
          </p:cNvSpPr>
          <p:nvPr>
            <p:ph type="title"/>
          </p:nvPr>
        </p:nvSpPr>
        <p:spPr>
          <a:xfrm>
            <a:off x="838200" y="422879"/>
            <a:ext cx="10515600" cy="993674"/>
          </a:xfrm>
        </p:spPr>
        <p:txBody>
          <a:bodyPr>
            <a:normAutofit/>
          </a:bodyPr>
          <a:lstStyle/>
          <a:p>
            <a:r>
              <a:rPr lang="es-CL" sz="2800" b="1">
                <a:solidFill>
                  <a:srgbClr val="00B050"/>
                </a:solidFill>
                <a:latin typeface="Poppins" panose="00000500000000000000" pitchFamily="2" charset="0"/>
                <a:cs typeface="Poppins" panose="00000500000000000000" pitchFamily="2" charset="0"/>
              </a:rPr>
              <a:t>Reportes</a:t>
            </a:r>
            <a:br>
              <a:rPr lang="es-CL" sz="2800" b="1">
                <a:solidFill>
                  <a:srgbClr val="00B050"/>
                </a:solidFill>
                <a:latin typeface="Poppins" panose="00000500000000000000" pitchFamily="2" charset="0"/>
                <a:cs typeface="Poppins" panose="00000500000000000000" pitchFamily="2" charset="0"/>
              </a:rPr>
            </a:br>
            <a:r>
              <a:rPr lang="es-CL" sz="1800" b="1">
                <a:solidFill>
                  <a:srgbClr val="595959"/>
                </a:solidFill>
                <a:latin typeface="Poppins" panose="00000500000000000000" pitchFamily="2" charset="0"/>
                <a:cs typeface="Poppins" panose="00000500000000000000" pitchFamily="2" charset="0"/>
              </a:rPr>
              <a:t>Paso a paso</a:t>
            </a:r>
            <a:endParaRPr lang="es-CL" sz="1800">
              <a:solidFill>
                <a:srgbClr val="595959"/>
              </a:solidFill>
              <a:highlight>
                <a:srgbClr val="FFFF00"/>
              </a:highlight>
            </a:endParaRPr>
          </a:p>
        </p:txBody>
      </p:sp>
      <p:pic>
        <p:nvPicPr>
          <p:cNvPr id="5" name="Imagen 4">
            <a:extLst>
              <a:ext uri="{FF2B5EF4-FFF2-40B4-BE49-F238E27FC236}">
                <a16:creationId xmlns:a16="http://schemas.microsoft.com/office/drawing/2014/main" id="{B8CDC609-674A-C98B-1027-ADBCD56E30BA}"/>
              </a:ext>
            </a:extLst>
          </p:cNvPr>
          <p:cNvPicPr>
            <a:picLocks noChangeAspect="1"/>
          </p:cNvPicPr>
          <p:nvPr/>
        </p:nvPicPr>
        <p:blipFill>
          <a:blip r:embed="rId2"/>
          <a:stretch>
            <a:fillRect/>
          </a:stretch>
        </p:blipFill>
        <p:spPr>
          <a:xfrm>
            <a:off x="1349132" y="2033416"/>
            <a:ext cx="8879892" cy="3127797"/>
          </a:xfrm>
          <a:prstGeom prst="rect">
            <a:avLst/>
          </a:prstGeom>
        </p:spPr>
      </p:pic>
      <p:sp>
        <p:nvSpPr>
          <p:cNvPr id="6" name="CuadroTexto 5">
            <a:extLst>
              <a:ext uri="{FF2B5EF4-FFF2-40B4-BE49-F238E27FC236}">
                <a16:creationId xmlns:a16="http://schemas.microsoft.com/office/drawing/2014/main" id="{95136268-686A-845A-7C32-B65B4515DCED}"/>
              </a:ext>
            </a:extLst>
          </p:cNvPr>
          <p:cNvSpPr txBox="1"/>
          <p:nvPr/>
        </p:nvSpPr>
        <p:spPr>
          <a:xfrm>
            <a:off x="838200" y="1418976"/>
            <a:ext cx="9901757" cy="276999"/>
          </a:xfrm>
          <a:prstGeom prst="rect">
            <a:avLst/>
          </a:prstGeom>
          <a:noFill/>
        </p:spPr>
        <p:txBody>
          <a:bodyPr wrap="square" rtlCol="0">
            <a:spAutoFit/>
          </a:bodyPr>
          <a:lstStyle/>
          <a:p>
            <a:pPr algn="just"/>
            <a:r>
              <a:rPr lang="es-CL" sz="1200">
                <a:solidFill>
                  <a:srgbClr val="595959"/>
                </a:solidFill>
                <a:latin typeface="Poppins" panose="00000500000000000000" pitchFamily="2" charset="0"/>
                <a:cs typeface="Poppins" panose="00000500000000000000" pitchFamily="2" charset="0"/>
              </a:rPr>
              <a:t>Ruta: Haz clic en el ícono del módulo &gt; luego en Asistencia sección “Reportes”.</a:t>
            </a:r>
          </a:p>
        </p:txBody>
      </p:sp>
    </p:spTree>
    <p:extLst>
      <p:ext uri="{BB962C8B-B14F-4D97-AF65-F5344CB8AC3E}">
        <p14:creationId xmlns:p14="http://schemas.microsoft.com/office/powerpoint/2010/main" val="1529919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C6A5FE-DCCD-E49E-63A9-D810907532BB}"/>
            </a:ext>
          </a:extLst>
        </p:cNvPr>
        <p:cNvGrpSpPr/>
        <p:nvPr/>
      </p:nvGrpSpPr>
      <p:grpSpPr>
        <a:xfrm>
          <a:off x="0" y="0"/>
          <a:ext cx="0" cy="0"/>
          <a:chOff x="0" y="0"/>
          <a:chExt cx="0" cy="0"/>
        </a:xfrm>
      </p:grpSpPr>
      <p:sp>
        <p:nvSpPr>
          <p:cNvPr id="4" name="Título 1">
            <a:extLst>
              <a:ext uri="{FF2B5EF4-FFF2-40B4-BE49-F238E27FC236}">
                <a16:creationId xmlns:a16="http://schemas.microsoft.com/office/drawing/2014/main" id="{3383E6EA-5A68-3A37-D06D-30349B4864A7}"/>
              </a:ext>
            </a:extLst>
          </p:cNvPr>
          <p:cNvSpPr>
            <a:spLocks noGrp="1"/>
          </p:cNvSpPr>
          <p:nvPr>
            <p:ph type="title"/>
          </p:nvPr>
        </p:nvSpPr>
        <p:spPr>
          <a:xfrm>
            <a:off x="838200" y="422879"/>
            <a:ext cx="10515600" cy="993674"/>
          </a:xfrm>
        </p:spPr>
        <p:txBody>
          <a:bodyPr>
            <a:normAutofit/>
          </a:bodyPr>
          <a:lstStyle/>
          <a:p>
            <a:r>
              <a:rPr lang="es-CL" sz="2800" b="1">
                <a:solidFill>
                  <a:srgbClr val="00B050"/>
                </a:solidFill>
                <a:latin typeface="Poppins" panose="00000500000000000000" pitchFamily="2" charset="0"/>
                <a:cs typeface="Poppins" panose="00000500000000000000" pitchFamily="2" charset="0"/>
              </a:rPr>
              <a:t>Reportes</a:t>
            </a:r>
            <a:br>
              <a:rPr lang="es-CL" sz="2800" b="1">
                <a:solidFill>
                  <a:srgbClr val="00B050"/>
                </a:solidFill>
                <a:latin typeface="Poppins" panose="00000500000000000000" pitchFamily="2" charset="0"/>
                <a:cs typeface="Poppins" panose="00000500000000000000" pitchFamily="2" charset="0"/>
              </a:rPr>
            </a:br>
            <a:r>
              <a:rPr lang="es-CL" sz="1800" b="1">
                <a:solidFill>
                  <a:srgbClr val="595959"/>
                </a:solidFill>
                <a:latin typeface="Poppins" panose="00000500000000000000" pitchFamily="2" charset="0"/>
                <a:cs typeface="Poppins" panose="00000500000000000000" pitchFamily="2" charset="0"/>
              </a:rPr>
              <a:t>Paso a paso</a:t>
            </a:r>
            <a:endParaRPr lang="es-CL" sz="1800">
              <a:solidFill>
                <a:srgbClr val="595959"/>
              </a:solidFill>
              <a:highlight>
                <a:srgbClr val="FFFF00"/>
              </a:highlight>
            </a:endParaRPr>
          </a:p>
        </p:txBody>
      </p:sp>
      <p:sp>
        <p:nvSpPr>
          <p:cNvPr id="6" name="CuadroTexto 5">
            <a:extLst>
              <a:ext uri="{FF2B5EF4-FFF2-40B4-BE49-F238E27FC236}">
                <a16:creationId xmlns:a16="http://schemas.microsoft.com/office/drawing/2014/main" id="{DE7791E6-AF71-11D2-FB1F-7A8A72FE1512}"/>
              </a:ext>
            </a:extLst>
          </p:cNvPr>
          <p:cNvSpPr txBox="1"/>
          <p:nvPr/>
        </p:nvSpPr>
        <p:spPr>
          <a:xfrm>
            <a:off x="838200" y="1416553"/>
            <a:ext cx="9901757" cy="646331"/>
          </a:xfrm>
          <a:prstGeom prst="rect">
            <a:avLst/>
          </a:prstGeom>
          <a:noFill/>
        </p:spPr>
        <p:txBody>
          <a:bodyPr wrap="square" rtlCol="0">
            <a:spAutoFit/>
          </a:bodyPr>
          <a:lstStyle/>
          <a:p>
            <a:pPr algn="just"/>
            <a:r>
              <a:rPr lang="es-CL" sz="1200">
                <a:solidFill>
                  <a:srgbClr val="595959"/>
                </a:solidFill>
                <a:latin typeface="Poppins" panose="00000500000000000000" pitchFamily="2" charset="0"/>
                <a:cs typeface="Poppins" panose="00000500000000000000" pitchFamily="2" charset="0"/>
              </a:rPr>
              <a:t>Al definir los criterios y haber seleccionado el tipo de reporte, puedes hacer clic en el botón “Generar”. Con esta acción  se desplegará la reportería y su respectivo detalle. Es importante mencionar que cada elemento expuesto, está parametrizado con lo exigido por la Dirección del Trabajo. Todos los reportes pueden ser descargados en los formatos de PDF, Word y Excel. </a:t>
            </a:r>
          </a:p>
        </p:txBody>
      </p:sp>
      <p:pic>
        <p:nvPicPr>
          <p:cNvPr id="10" name="Imagen 9">
            <a:extLst>
              <a:ext uri="{FF2B5EF4-FFF2-40B4-BE49-F238E27FC236}">
                <a16:creationId xmlns:a16="http://schemas.microsoft.com/office/drawing/2014/main" id="{D6683208-D6E3-1A5E-C3B6-234802CCA87F}"/>
              </a:ext>
            </a:extLst>
          </p:cNvPr>
          <p:cNvPicPr>
            <a:picLocks noChangeAspect="1"/>
          </p:cNvPicPr>
          <p:nvPr/>
        </p:nvPicPr>
        <p:blipFill>
          <a:blip r:embed="rId2"/>
          <a:stretch>
            <a:fillRect/>
          </a:stretch>
        </p:blipFill>
        <p:spPr>
          <a:xfrm>
            <a:off x="1725739" y="2062884"/>
            <a:ext cx="8464075" cy="4205784"/>
          </a:xfrm>
          <a:prstGeom prst="rect">
            <a:avLst/>
          </a:prstGeom>
        </p:spPr>
      </p:pic>
    </p:spTree>
    <p:extLst>
      <p:ext uri="{BB962C8B-B14F-4D97-AF65-F5344CB8AC3E}">
        <p14:creationId xmlns:p14="http://schemas.microsoft.com/office/powerpoint/2010/main" val="371383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9B104-3FB8-1CC7-9531-BEE1A4E34511}"/>
            </a:ext>
          </a:extLst>
        </p:cNvPr>
        <p:cNvGrpSpPr/>
        <p:nvPr/>
      </p:nvGrpSpPr>
      <p:grpSpPr>
        <a:xfrm>
          <a:off x="0" y="0"/>
          <a:ext cx="0" cy="0"/>
          <a:chOff x="0" y="0"/>
          <a:chExt cx="0" cy="0"/>
        </a:xfrm>
      </p:grpSpPr>
      <p:sp>
        <p:nvSpPr>
          <p:cNvPr id="4" name="Título 1">
            <a:extLst>
              <a:ext uri="{FF2B5EF4-FFF2-40B4-BE49-F238E27FC236}">
                <a16:creationId xmlns:a16="http://schemas.microsoft.com/office/drawing/2014/main" id="{C95A2254-F1F9-08AB-85BC-0816BE25705B}"/>
              </a:ext>
            </a:extLst>
          </p:cNvPr>
          <p:cNvSpPr>
            <a:spLocks noGrp="1"/>
          </p:cNvSpPr>
          <p:nvPr>
            <p:ph type="title"/>
          </p:nvPr>
        </p:nvSpPr>
        <p:spPr>
          <a:xfrm>
            <a:off x="838200" y="422879"/>
            <a:ext cx="10515600" cy="993674"/>
          </a:xfrm>
        </p:spPr>
        <p:txBody>
          <a:bodyPr>
            <a:normAutofit/>
          </a:bodyPr>
          <a:lstStyle/>
          <a:p>
            <a:r>
              <a:rPr lang="es-CL" sz="2800" b="1">
                <a:solidFill>
                  <a:srgbClr val="00B050"/>
                </a:solidFill>
                <a:latin typeface="Poppins" panose="00000500000000000000" pitchFamily="2" charset="0"/>
                <a:cs typeface="Poppins" panose="00000500000000000000" pitchFamily="2" charset="0"/>
              </a:rPr>
              <a:t>Reportes</a:t>
            </a:r>
            <a:br>
              <a:rPr lang="es-CL" sz="2800" b="1">
                <a:solidFill>
                  <a:srgbClr val="00B050"/>
                </a:solidFill>
                <a:latin typeface="Poppins" panose="00000500000000000000" pitchFamily="2" charset="0"/>
                <a:cs typeface="Poppins" panose="00000500000000000000" pitchFamily="2" charset="0"/>
              </a:rPr>
            </a:br>
            <a:r>
              <a:rPr lang="es-CL" sz="1800" b="1">
                <a:solidFill>
                  <a:srgbClr val="595959"/>
                </a:solidFill>
                <a:latin typeface="Poppins" panose="00000500000000000000" pitchFamily="2" charset="0"/>
                <a:cs typeface="Poppins" panose="00000500000000000000" pitchFamily="2" charset="0"/>
              </a:rPr>
              <a:t>Paso a paso</a:t>
            </a:r>
            <a:endParaRPr lang="es-CL" sz="1800">
              <a:solidFill>
                <a:srgbClr val="595959"/>
              </a:solidFill>
              <a:highlight>
                <a:srgbClr val="FFFF00"/>
              </a:highlight>
            </a:endParaRPr>
          </a:p>
        </p:txBody>
      </p:sp>
      <p:sp>
        <p:nvSpPr>
          <p:cNvPr id="6" name="CuadroTexto 5">
            <a:extLst>
              <a:ext uri="{FF2B5EF4-FFF2-40B4-BE49-F238E27FC236}">
                <a16:creationId xmlns:a16="http://schemas.microsoft.com/office/drawing/2014/main" id="{2D72CB09-CB9B-E6A2-213D-61AF5DA0340F}"/>
              </a:ext>
            </a:extLst>
          </p:cNvPr>
          <p:cNvSpPr txBox="1"/>
          <p:nvPr/>
        </p:nvSpPr>
        <p:spPr>
          <a:xfrm>
            <a:off x="838200" y="1416553"/>
            <a:ext cx="9901757" cy="461665"/>
          </a:xfrm>
          <a:prstGeom prst="rect">
            <a:avLst/>
          </a:prstGeom>
          <a:noFill/>
        </p:spPr>
        <p:txBody>
          <a:bodyPr wrap="square" rtlCol="0">
            <a:spAutoFit/>
          </a:bodyPr>
          <a:lstStyle/>
          <a:p>
            <a:pPr algn="just"/>
            <a:r>
              <a:rPr lang="es-CL" sz="1200">
                <a:solidFill>
                  <a:srgbClr val="595959"/>
                </a:solidFill>
                <a:latin typeface="Poppins" panose="00000500000000000000" pitchFamily="2" charset="0"/>
                <a:cs typeface="Poppins" panose="00000500000000000000" pitchFamily="2" charset="0"/>
              </a:rPr>
              <a:t>En cada uno de los reportes, es posible realizar filtros para un seguimiento más limpio y rápido, determinando la búsqueda que más acomode al usuario administrador.</a:t>
            </a:r>
          </a:p>
        </p:txBody>
      </p:sp>
      <p:pic>
        <p:nvPicPr>
          <p:cNvPr id="3" name="Imagen 2">
            <a:extLst>
              <a:ext uri="{FF2B5EF4-FFF2-40B4-BE49-F238E27FC236}">
                <a16:creationId xmlns:a16="http://schemas.microsoft.com/office/drawing/2014/main" id="{3F872F44-B348-9D72-713A-FC4B00E4103B}"/>
              </a:ext>
            </a:extLst>
          </p:cNvPr>
          <p:cNvPicPr>
            <a:picLocks noChangeAspect="1"/>
          </p:cNvPicPr>
          <p:nvPr/>
        </p:nvPicPr>
        <p:blipFill>
          <a:blip r:embed="rId2"/>
          <a:stretch>
            <a:fillRect/>
          </a:stretch>
        </p:blipFill>
        <p:spPr>
          <a:xfrm>
            <a:off x="1015237" y="2116152"/>
            <a:ext cx="7191504" cy="2419955"/>
          </a:xfrm>
          <a:prstGeom prst="rect">
            <a:avLst/>
          </a:prstGeom>
        </p:spPr>
      </p:pic>
      <p:pic>
        <p:nvPicPr>
          <p:cNvPr id="5" name="Gráfico 4" descr="Cursor con relleno sólido">
            <a:extLst>
              <a:ext uri="{FF2B5EF4-FFF2-40B4-BE49-F238E27FC236}">
                <a16:creationId xmlns:a16="http://schemas.microsoft.com/office/drawing/2014/main" id="{D7F46EDA-EC6B-02F8-18B2-F18A3C0E3B0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774707" y="2980316"/>
            <a:ext cx="640080" cy="640080"/>
          </a:xfrm>
          <a:prstGeom prst="rect">
            <a:avLst/>
          </a:prstGeom>
        </p:spPr>
      </p:pic>
      <p:pic>
        <p:nvPicPr>
          <p:cNvPr id="8" name="Imagen 7">
            <a:extLst>
              <a:ext uri="{FF2B5EF4-FFF2-40B4-BE49-F238E27FC236}">
                <a16:creationId xmlns:a16="http://schemas.microsoft.com/office/drawing/2014/main" id="{ED271FE3-7C3A-52ED-A31B-0D27B4ECF9BF}"/>
              </a:ext>
            </a:extLst>
          </p:cNvPr>
          <p:cNvPicPr>
            <a:picLocks noChangeAspect="1"/>
          </p:cNvPicPr>
          <p:nvPr/>
        </p:nvPicPr>
        <p:blipFill>
          <a:blip r:embed="rId5"/>
          <a:stretch>
            <a:fillRect/>
          </a:stretch>
        </p:blipFill>
        <p:spPr>
          <a:xfrm>
            <a:off x="2996609" y="4563228"/>
            <a:ext cx="8053907" cy="1756437"/>
          </a:xfrm>
          <a:prstGeom prst="rect">
            <a:avLst/>
          </a:prstGeom>
        </p:spPr>
      </p:pic>
      <p:sp>
        <p:nvSpPr>
          <p:cNvPr id="9" name="Rectángulo: esquinas redondeadas 8">
            <a:extLst>
              <a:ext uri="{FF2B5EF4-FFF2-40B4-BE49-F238E27FC236}">
                <a16:creationId xmlns:a16="http://schemas.microsoft.com/office/drawing/2014/main" id="{60A15799-21A6-B21E-0D2B-A35255C8A28C}"/>
              </a:ext>
            </a:extLst>
          </p:cNvPr>
          <p:cNvSpPr/>
          <p:nvPr/>
        </p:nvSpPr>
        <p:spPr>
          <a:xfrm>
            <a:off x="3074669" y="4592313"/>
            <a:ext cx="7928177" cy="1749419"/>
          </a:xfrm>
          <a:prstGeom prst="roundRect">
            <a:avLst>
              <a:gd name="adj" fmla="val 6878"/>
            </a:avLst>
          </a:prstGeom>
          <a:noFill/>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lang="es-CL"/>
          </a:p>
        </p:txBody>
      </p:sp>
      <p:pic>
        <p:nvPicPr>
          <p:cNvPr id="11" name="Imagen 10">
            <a:extLst>
              <a:ext uri="{FF2B5EF4-FFF2-40B4-BE49-F238E27FC236}">
                <a16:creationId xmlns:a16="http://schemas.microsoft.com/office/drawing/2014/main" id="{42F88C17-3049-4B30-0C7D-272AEB590429}"/>
              </a:ext>
            </a:extLst>
          </p:cNvPr>
          <p:cNvPicPr>
            <a:picLocks noChangeAspect="1"/>
          </p:cNvPicPr>
          <p:nvPr/>
        </p:nvPicPr>
        <p:blipFill>
          <a:blip r:embed="rId6"/>
          <a:stretch>
            <a:fillRect/>
          </a:stretch>
        </p:blipFill>
        <p:spPr>
          <a:xfrm>
            <a:off x="9217191" y="3141784"/>
            <a:ext cx="1654209" cy="455752"/>
          </a:xfrm>
          <a:prstGeom prst="rect">
            <a:avLst/>
          </a:prstGeom>
        </p:spPr>
      </p:pic>
      <p:sp>
        <p:nvSpPr>
          <p:cNvPr id="12" name="CuadroTexto 11">
            <a:extLst>
              <a:ext uri="{FF2B5EF4-FFF2-40B4-BE49-F238E27FC236}">
                <a16:creationId xmlns:a16="http://schemas.microsoft.com/office/drawing/2014/main" id="{A22590D7-27A3-644C-E142-9A7D9D433262}"/>
              </a:ext>
            </a:extLst>
          </p:cNvPr>
          <p:cNvSpPr txBox="1"/>
          <p:nvPr/>
        </p:nvSpPr>
        <p:spPr>
          <a:xfrm>
            <a:off x="9151187" y="2548726"/>
            <a:ext cx="1840230" cy="646331"/>
          </a:xfrm>
          <a:prstGeom prst="rect">
            <a:avLst/>
          </a:prstGeom>
          <a:noFill/>
        </p:spPr>
        <p:txBody>
          <a:bodyPr wrap="square" rtlCol="0">
            <a:spAutoFit/>
          </a:bodyPr>
          <a:lstStyle/>
          <a:p>
            <a:pPr algn="just"/>
            <a:r>
              <a:rPr lang="es-CL" sz="1200">
                <a:solidFill>
                  <a:srgbClr val="595959"/>
                </a:solidFill>
                <a:latin typeface="Poppins" panose="00000500000000000000" pitchFamily="2" charset="0"/>
                <a:cs typeface="Poppins" panose="00000500000000000000" pitchFamily="2" charset="0"/>
              </a:rPr>
              <a:t>Cada reporte es descargable en los siguientes formatos</a:t>
            </a:r>
          </a:p>
        </p:txBody>
      </p:sp>
      <p:sp>
        <p:nvSpPr>
          <p:cNvPr id="13" name="Rectángulo: esquinas redondeadas 12">
            <a:extLst>
              <a:ext uri="{FF2B5EF4-FFF2-40B4-BE49-F238E27FC236}">
                <a16:creationId xmlns:a16="http://schemas.microsoft.com/office/drawing/2014/main" id="{35E6CECF-BDD2-577A-DC94-D5C804335E9C}"/>
              </a:ext>
            </a:extLst>
          </p:cNvPr>
          <p:cNvSpPr/>
          <p:nvPr/>
        </p:nvSpPr>
        <p:spPr>
          <a:xfrm>
            <a:off x="9085747" y="2410228"/>
            <a:ext cx="1917099" cy="1187308"/>
          </a:xfrm>
          <a:prstGeom prst="roundRect">
            <a:avLst>
              <a:gd name="adj" fmla="val 6878"/>
            </a:avLst>
          </a:prstGeom>
          <a:noFill/>
          <a:ln w="19050"/>
        </p:spPr>
        <p:style>
          <a:lnRef idx="2">
            <a:schemeClr val="accent6"/>
          </a:lnRef>
          <a:fillRef idx="1">
            <a:schemeClr val="lt1"/>
          </a:fillRef>
          <a:effectRef idx="0">
            <a:schemeClr val="accent6"/>
          </a:effectRef>
          <a:fontRef idx="minor">
            <a:schemeClr val="dk1"/>
          </a:fontRef>
        </p:style>
        <p:txBody>
          <a:bodyPr rtlCol="0" anchor="ctr"/>
          <a:lstStyle/>
          <a:p>
            <a:pPr algn="ctr"/>
            <a:endParaRPr lang="es-CL"/>
          </a:p>
        </p:txBody>
      </p:sp>
    </p:spTree>
    <p:extLst>
      <p:ext uri="{BB962C8B-B14F-4D97-AF65-F5344CB8AC3E}">
        <p14:creationId xmlns:p14="http://schemas.microsoft.com/office/powerpoint/2010/main" val="108259985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271</Words>
  <Application>Microsoft Office PowerPoint</Application>
  <PresentationFormat>Panorámica</PresentationFormat>
  <Paragraphs>28</Paragraphs>
  <Slides>4</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4</vt:i4>
      </vt:variant>
    </vt:vector>
  </HeadingPairs>
  <TitlesOfParts>
    <vt:vector size="10" baseType="lpstr">
      <vt:lpstr>Aptos</vt:lpstr>
      <vt:lpstr>Aptos Display</vt:lpstr>
      <vt:lpstr>Arial</vt:lpstr>
      <vt:lpstr>Poppins</vt:lpstr>
      <vt:lpstr>Wingdings</vt:lpstr>
      <vt:lpstr>Tema de Office</vt:lpstr>
      <vt:lpstr>Reportes Objetivo</vt:lpstr>
      <vt:lpstr>Reportes Paso a paso</vt:lpstr>
      <vt:lpstr>Reportes Paso a paso</vt:lpstr>
      <vt:lpstr>Reportes Paso a paso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Francisco Queupil</dc:creator>
  <cp:lastModifiedBy>Francisco Queupil</cp:lastModifiedBy>
  <cp:revision>1</cp:revision>
  <dcterms:created xsi:type="dcterms:W3CDTF">2025-12-11T13:19:28Z</dcterms:created>
  <dcterms:modified xsi:type="dcterms:W3CDTF">2025-12-11T13:19:43Z</dcterms:modified>
</cp:coreProperties>
</file>