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348" r:id="rId3"/>
    <p:sldId id="358" r:id="rId4"/>
    <p:sldId id="360" r:id="rId5"/>
    <p:sldId id="396" r:id="rId6"/>
    <p:sldId id="359" r:id="rId7"/>
    <p:sldId id="361" r:id="rId8"/>
    <p:sldId id="285" r:id="rId9"/>
    <p:sldId id="269" r:id="rId10"/>
    <p:sldId id="270" r:id="rId11"/>
    <p:sldId id="39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vimientos" id="{E17EC485-5AB7-49A1-9537-AFA544FAD08C}">
          <p14:sldIdLst>
            <p14:sldId id="347"/>
            <p14:sldId id="348"/>
            <p14:sldId id="358"/>
            <p14:sldId id="360"/>
            <p14:sldId id="396"/>
            <p14:sldId id="359"/>
            <p14:sldId id="361"/>
            <p14:sldId id="285"/>
            <p14:sldId id="269"/>
            <p14:sldId id="270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182CB-EDAA-BE2D-59F6-758EB08B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862679-D722-6D52-DE85-42B31450F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2A4FC-043D-654A-C353-0E853DAC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19D79-47FE-774E-B25E-E78C45C3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3C1D46-A648-FF6C-24BB-0559C009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24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B476-D284-E560-5383-0D786B4A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227F7F-1E36-A5F8-8313-CE9FBDA09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25BDB6-1C67-C43B-E07E-F8F66E20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8A310-8BB0-B973-694E-66BBFAC6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002E7-B00F-541B-18BE-C88A3056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552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F6391F-FCB7-2E52-0A0D-1A1BF7C6C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6BB8-FF0C-E34F-F705-3480B451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7080F5-E781-3825-6369-CE8EB28A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25F9A9-DAA9-099A-49D9-2E91BE02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FDB133-A9C6-349C-38CF-22847DD3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902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3CAD7-94E8-E457-9E44-0DE92FEF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AF2DB-6D31-7D09-DFA3-368F4130E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B7D91-63AC-3E93-62B9-C02A6C43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E2CC1B-8DE7-5968-7318-C9CD27D7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514F5-31F1-F93E-9739-D5D3B4C2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81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C4877-CF24-3591-7758-5B998078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90D2A2-A7F3-4EBD-19A1-9CFACBFB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E300D-5B0D-33EA-C91F-BFD3F134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86D1A-C773-EF81-E46D-188C68A4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C921B-E26C-1D48-2745-526B76C8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929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170A3-995F-29C3-C0DE-2E0B8D17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E432BD-28DC-BBCB-5DFA-7C0DFD3C7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052DE2-EC93-E87E-5F28-82772A3C1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74AF75-C6AE-63E3-08AE-CEF84FBC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0FD049-1BA0-D10C-ED6F-C56129D2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5486DB-58E4-F50B-89D5-AA875F2E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13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6316F-5EB5-B35B-AA5A-D157ED20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AB98C5-0B3E-BA24-18BD-28CA2DC59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FD2424-7F00-DA00-F624-53C05F89A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257933-F328-02A2-1EBE-133A12F2C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27A3FE-3DCD-CAB0-D268-5F2EB7E35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6B7447-4DD2-8D2F-D263-8F421BDD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1BADEA-7C48-0F92-923F-C65A7963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FBDEE6-C8B4-B9B0-317F-1953DEDF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109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85DB1-F4C1-B3E4-D97D-B542E16E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ADDE25-0D25-D55B-7A07-CB9DA075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FC94D1-62F1-C994-85B1-73BBA082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2F01BD-3C69-AAC2-231D-CE14B169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99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1DF923-03DB-2032-E0BC-0A246962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CB470B-5D49-D60F-9ABC-C18A86A1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163348-7B3B-0DBC-4C04-E3CF1DB4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283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C8BA9-B088-E2DA-3CE5-12962A78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123204-5378-AD0D-EF16-5003C8CE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E64BC0-9901-769F-1653-74058E83E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4A6D14-B15C-DFFC-5553-97941880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4127F4-A1F3-F3C7-5BEF-2E58B3D3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07AF0C-488F-BFEF-4C0C-9F068CCE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564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BAFBD-2BBE-AD72-14CD-782CF59C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125B0D-0054-F6EB-6385-1CA928A2A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30E62A-F8E1-7767-4944-565089ECC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488B08-0568-0CE7-9557-C6F4BEA5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20D633-B3BE-2611-AF89-6BF43D9C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94EEF-B3C9-CBC8-9A5F-2169B4EA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8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5D3EC9-F398-E479-C5DC-FC2EBDF6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84BF3-8B8C-FF4D-F82C-88D597A2B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94F1BA-1276-CFC4-08C8-B83FA4F23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D8E575-B66F-4735-993F-74CB72D8C096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9BD13-282D-3991-822F-6E8B3F148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469404-5D27-1594-0224-2121FD20F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26880-6C89-43F2-9BD1-A80EDC65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037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D7730-AFE3-B384-3FB9-6C1C311DF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8539E4F-D03A-8322-5BD5-B5F6E7B4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Movimientos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FC1200-DF3E-2BCC-436C-4D09D8DDDCCE}"/>
              </a:ext>
            </a:extLst>
          </p:cNvPr>
          <p:cNvSpPr txBox="1"/>
          <p:nvPr/>
        </p:nvSpPr>
        <p:spPr>
          <a:xfrm>
            <a:off x="924738" y="1434164"/>
            <a:ext cx="9901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 sección permite resumir y consolidar toda la información que viaja hacia y desde el módulo de control de asistencia.</a:t>
            </a: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facilita al usuario administrador, poder revisar, validar y determinar que información debe o no ser enviada al módulo de Remuneraciones. 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Dentro de los factores tenemos los siguientes: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áfico 4" descr="Transferencia con relleno sólido">
            <a:extLst>
              <a:ext uri="{FF2B5EF4-FFF2-40B4-BE49-F238E27FC236}">
                <a16:creationId xmlns:a16="http://schemas.microsoft.com/office/drawing/2014/main" id="{4E97B269-0234-6EB7-D4C1-36A79B62D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9534" y="5379061"/>
            <a:ext cx="736961" cy="7369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EA8164-1819-A191-872D-2F2913937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322" y="2634493"/>
            <a:ext cx="9849356" cy="69218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FC335EE-6A37-D920-B736-099602D04995}"/>
              </a:ext>
            </a:extLst>
          </p:cNvPr>
          <p:cNvSpPr txBox="1"/>
          <p:nvPr/>
        </p:nvSpPr>
        <p:spPr>
          <a:xfrm>
            <a:off x="924738" y="3531322"/>
            <a:ext cx="99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s-CL"/>
              <a:t> 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administrador puede realizar esta acción de forma individual y/o masiva, gestionándolo de forma semanal, quincenal, etc.</a:t>
            </a:r>
          </a:p>
        </p:txBody>
      </p:sp>
    </p:spTree>
    <p:extLst>
      <p:ext uri="{BB962C8B-B14F-4D97-AF65-F5344CB8AC3E}">
        <p14:creationId xmlns:p14="http://schemas.microsoft.com/office/powerpoint/2010/main" val="356933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C8EFE-2CAF-4153-11E1-B6064A1B4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8AFE28-3487-5E81-4128-C2312502C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84" y="958723"/>
            <a:ext cx="5493032" cy="49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0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5C84F-3882-F846-3D7A-E5CA41C79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0DDC2B1-A36A-CF31-27AF-D62A10C02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06" y="1796966"/>
            <a:ext cx="3657788" cy="3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2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0BE18-AAB6-5F04-764D-34005163A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906C928-9D63-9CF0-E7E5-FBE241C3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Movimientos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9DB79D-94F7-6C69-C76B-F0568E96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38" y="2068122"/>
            <a:ext cx="10687101" cy="32699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B65D7AF-4D20-A144-90AF-3F7FCBECA2E0}"/>
              </a:ext>
            </a:extLst>
          </p:cNvPr>
          <p:cNvSpPr txBox="1"/>
          <p:nvPr/>
        </p:nvSpPr>
        <p:spPr>
          <a:xfrm>
            <a:off x="838200" y="1418976"/>
            <a:ext cx="99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Ruta: Haz clic en el ícono del módulo &gt; luego en Asistencia sección “Movimientos”. </a:t>
            </a:r>
          </a:p>
        </p:txBody>
      </p:sp>
    </p:spTree>
    <p:extLst>
      <p:ext uri="{BB962C8B-B14F-4D97-AF65-F5344CB8AC3E}">
        <p14:creationId xmlns:p14="http://schemas.microsoft.com/office/powerpoint/2010/main" val="262344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12E9-2320-C50E-943C-5A2F0D8CF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9A371C9-886D-4442-AE85-B0BA2D83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Movimientos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D77895-007D-7C83-603B-05100C9287BD}"/>
              </a:ext>
            </a:extLst>
          </p:cNvPr>
          <p:cNvSpPr txBox="1"/>
          <p:nvPr/>
        </p:nvSpPr>
        <p:spPr>
          <a:xfrm>
            <a:off x="838200" y="1418976"/>
            <a:ext cx="99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Define los criterios de búsqueda que aparecen en el </a:t>
            </a:r>
            <a:r>
              <a:rPr lang="es-CL" sz="12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print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 luego haz clic en “Procesar”.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84ED7E-C367-464F-04A1-5256CE95B3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3" b="9931"/>
          <a:stretch>
            <a:fillRect/>
          </a:stretch>
        </p:blipFill>
        <p:spPr>
          <a:xfrm>
            <a:off x="838200" y="1945129"/>
            <a:ext cx="8994648" cy="34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1984D-77C3-1BCC-FC3A-8C23C9075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90C9096-5AE7-E1AC-D9DC-3A77C8DE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Movimientos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045C77-D6B8-C602-A06E-5B71C6E69A1A}"/>
              </a:ext>
            </a:extLst>
          </p:cNvPr>
          <p:cNvSpPr txBox="1"/>
          <p:nvPr/>
        </p:nvSpPr>
        <p:spPr>
          <a:xfrm>
            <a:off x="838200" y="1418976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Luego de procesar, selecciona al o los trabajadores que requieras y elige la casilla que necesites enviar al módulo de remuneraciones.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195D94-FC84-3E41-DF61-64EE286C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79" y="2016052"/>
            <a:ext cx="10554242" cy="28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A2B1E-99A2-3E14-349F-4966C88C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EA9C51-DE69-BF58-2E9C-73E27EF9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Movimientos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209230-F13E-B09A-15ED-50795C53CC45}"/>
              </a:ext>
            </a:extLst>
          </p:cNvPr>
          <p:cNvSpPr txBox="1"/>
          <p:nvPr/>
        </p:nvSpPr>
        <p:spPr>
          <a:xfrm>
            <a:off x="838200" y="1418976"/>
            <a:ext cx="99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este ejemplo utilizaremos el concepto de “Ausentismo”, por lo que es necesario hacer clic en el.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608FCE-E76E-6714-0FEE-28F520D68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0630"/>
            <a:ext cx="10592344" cy="19304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B6B5ED-C082-8D10-FA25-3E6F83D79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174" y="3626474"/>
            <a:ext cx="2358984" cy="29148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A232D0-CB17-1D00-6853-E0482C1B999A}"/>
              </a:ext>
            </a:extLst>
          </p:cNvPr>
          <p:cNvSpPr txBox="1"/>
          <p:nvPr/>
        </p:nvSpPr>
        <p:spPr>
          <a:xfrm>
            <a:off x="4697852" y="3915784"/>
            <a:ext cx="6732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desplegará una ventana a modo de resumen, indicando el total de personas a impactar.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 importante mencionar que si se está gestionando información de julio por ejemplo, debemos estar posicionados en dicho mes. De lo contrario nos dará error.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9D3E63-7BB4-FA32-F557-440DF73888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605" b="85680"/>
          <a:stretch>
            <a:fillRect/>
          </a:stretch>
        </p:blipFill>
        <p:spPr>
          <a:xfrm>
            <a:off x="5457851" y="5515841"/>
            <a:ext cx="2042929" cy="43741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D641707-308C-A857-2CEA-A6825539FBE4}"/>
              </a:ext>
            </a:extLst>
          </p:cNvPr>
          <p:cNvSpPr/>
          <p:nvPr/>
        </p:nvSpPr>
        <p:spPr>
          <a:xfrm>
            <a:off x="5251256" y="5318669"/>
            <a:ext cx="2456121" cy="831763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F439A6-D12D-4EB0-170C-D963481F7ACE}"/>
              </a:ext>
            </a:extLst>
          </p:cNvPr>
          <p:cNvSpPr txBox="1"/>
          <p:nvPr/>
        </p:nvSpPr>
        <p:spPr>
          <a:xfrm>
            <a:off x="7913972" y="5272884"/>
            <a:ext cx="3439828" cy="45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 listo!! Valida la sincronización desde el módulo de remuneraciones.</a:t>
            </a:r>
          </a:p>
        </p:txBody>
      </p:sp>
    </p:spTree>
    <p:extLst>
      <p:ext uri="{BB962C8B-B14F-4D97-AF65-F5344CB8AC3E}">
        <p14:creationId xmlns:p14="http://schemas.microsoft.com/office/powerpoint/2010/main" val="107783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7129C-EA57-19FF-1940-08A7FFA5A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B31C1E-CD13-BE53-C6F2-60D7902A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Movimientos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0BB3F5-9480-3256-BBB0-F2803421FBC3}"/>
              </a:ext>
            </a:extLst>
          </p:cNvPr>
          <p:cNvSpPr txBox="1"/>
          <p:nvPr/>
        </p:nvSpPr>
        <p:spPr>
          <a:xfrm>
            <a:off x="838200" y="1418976"/>
            <a:ext cx="99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Define los criterios de búsqueda; por periodo, rango de fechas y/o empleados.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F74DB8-2AB1-2FFC-98BB-25AB1408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11"/>
          <a:stretch>
            <a:fillRect/>
          </a:stretch>
        </p:blipFill>
        <p:spPr>
          <a:xfrm>
            <a:off x="579175" y="1814690"/>
            <a:ext cx="11033649" cy="44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3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266A9-9708-1CB6-2CF5-2C589AAC9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F3A4FFF-4962-D566-5DCD-85A3F003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Movimientos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5EE29C-7E50-AC30-F923-7FFDDA676280}"/>
              </a:ext>
            </a:extLst>
          </p:cNvPr>
          <p:cNvSpPr txBox="1"/>
          <p:nvPr/>
        </p:nvSpPr>
        <p:spPr>
          <a:xfrm>
            <a:off x="838200" y="1418976"/>
            <a:ext cx="99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Define los criterios de búsqueda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444DD6-09E7-98A3-F965-93984E27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546"/>
          <a:stretch>
            <a:fillRect/>
          </a:stretch>
        </p:blipFill>
        <p:spPr>
          <a:xfrm>
            <a:off x="781430" y="1661685"/>
            <a:ext cx="10629140" cy="41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76FC9-940A-F412-C80D-C755DAB5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64F5BB0-722B-760B-7EF0-169DA6B5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58" y="2558665"/>
            <a:ext cx="4427351" cy="14256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0864112-DC55-B6A5-FC67-E9E8354C3F37}"/>
              </a:ext>
            </a:extLst>
          </p:cNvPr>
          <p:cNvSpPr/>
          <p:nvPr/>
        </p:nvSpPr>
        <p:spPr>
          <a:xfrm>
            <a:off x="0" y="0"/>
            <a:ext cx="1055903" cy="28348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55907"/>
              <a:gd name="f7" fmla="val 2834862"/>
              <a:gd name="f8" fmla="val 861929"/>
              <a:gd name="f9" fmla="val 870409"/>
              <a:gd name="f10" fmla="val 17191"/>
              <a:gd name="f11" fmla="val 989856"/>
              <a:gd name="f12" fmla="val 292968"/>
              <a:gd name="f13" fmla="val 596168"/>
              <a:gd name="f14" fmla="val 914434"/>
              <a:gd name="f15" fmla="val 1710098"/>
              <a:gd name="f16" fmla="val 643087"/>
              <a:gd name="f17" fmla="val 2411606"/>
              <a:gd name="f18" fmla="val 15197"/>
              <a:gd name="f19" fmla="val 2825846"/>
              <a:gd name="f20" fmla="+- 0 0 -90"/>
              <a:gd name="f21" fmla="*/ f3 1 1055907"/>
              <a:gd name="f22" fmla="*/ f4 1 283486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055907"/>
              <a:gd name="f31" fmla="*/ f27 1 2834862"/>
              <a:gd name="f32" fmla="*/ 0 f28 1"/>
              <a:gd name="f33" fmla="*/ 0 f27 1"/>
              <a:gd name="f34" fmla="*/ 861929 f28 1"/>
              <a:gd name="f35" fmla="*/ 870409 f28 1"/>
              <a:gd name="f36" fmla="*/ 17191 f27 1"/>
              <a:gd name="f37" fmla="*/ 1055907 f28 1"/>
              <a:gd name="f38" fmla="*/ 914434 f27 1"/>
              <a:gd name="f39" fmla="*/ 15197 f28 1"/>
              <a:gd name="f40" fmla="*/ 2825846 f27 1"/>
              <a:gd name="f41" fmla="*/ 2834862 f27 1"/>
              <a:gd name="f42" fmla="+- f29 0 f1"/>
              <a:gd name="f43" fmla="*/ f32 1 1055907"/>
              <a:gd name="f44" fmla="*/ f33 1 2834862"/>
              <a:gd name="f45" fmla="*/ f34 1 1055907"/>
              <a:gd name="f46" fmla="*/ f35 1 1055907"/>
              <a:gd name="f47" fmla="*/ f36 1 2834862"/>
              <a:gd name="f48" fmla="*/ f37 1 1055907"/>
              <a:gd name="f49" fmla="*/ f38 1 2834862"/>
              <a:gd name="f50" fmla="*/ f39 1 1055907"/>
              <a:gd name="f51" fmla="*/ f40 1 2834862"/>
              <a:gd name="f52" fmla="*/ f41 1 2834862"/>
              <a:gd name="f53" fmla="*/ f23 1 f30"/>
              <a:gd name="f54" fmla="*/ f24 1 f30"/>
              <a:gd name="f55" fmla="*/ f23 1 f31"/>
              <a:gd name="f56" fmla="*/ f25 1 f31"/>
              <a:gd name="f57" fmla="*/ f45 1 f30"/>
              <a:gd name="f58" fmla="*/ f44 1 f31"/>
              <a:gd name="f59" fmla="*/ f46 1 f30"/>
              <a:gd name="f60" fmla="*/ f47 1 f31"/>
              <a:gd name="f61" fmla="*/ f48 1 f30"/>
              <a:gd name="f62" fmla="*/ f49 1 f31"/>
              <a:gd name="f63" fmla="*/ f50 1 f30"/>
              <a:gd name="f64" fmla="*/ f51 1 f31"/>
              <a:gd name="f65" fmla="*/ f43 1 f30"/>
              <a:gd name="f66" fmla="*/ f52 1 f31"/>
              <a:gd name="f67" fmla="*/ f53 f21 1"/>
              <a:gd name="f68" fmla="*/ f54 f21 1"/>
              <a:gd name="f69" fmla="*/ f56 f22 1"/>
              <a:gd name="f70" fmla="*/ f55 f22 1"/>
              <a:gd name="f71" fmla="*/ f57 f21 1"/>
              <a:gd name="f72" fmla="*/ f58 f22 1"/>
              <a:gd name="f73" fmla="*/ f59 f21 1"/>
              <a:gd name="f74" fmla="*/ f60 f22 1"/>
              <a:gd name="f75" fmla="*/ f61 f21 1"/>
              <a:gd name="f76" fmla="*/ f62 f22 1"/>
              <a:gd name="f77" fmla="*/ f63 f21 1"/>
              <a:gd name="f78" fmla="*/ f64 f22 1"/>
              <a:gd name="f79" fmla="*/ f65 f21 1"/>
              <a:gd name="f80" fmla="*/ f6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71" y="f72"/>
              </a:cxn>
              <a:cxn ang="f42">
                <a:pos x="f73" y="f74"/>
              </a:cxn>
              <a:cxn ang="f42">
                <a:pos x="f75" y="f76"/>
              </a:cxn>
              <a:cxn ang="f42">
                <a:pos x="f77" y="f78"/>
              </a:cxn>
              <a:cxn ang="f42">
                <a:pos x="f79" y="f80"/>
              </a:cxn>
            </a:cxnLst>
            <a:rect l="f67" t="f70" r="f68" b="f69"/>
            <a:pathLst>
              <a:path w="1055907" h="2834862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6" y="f17"/>
                  <a:pt x="f18" y="f19"/>
                </a:cubicBezTo>
                <a:lnTo>
                  <a:pt x="f5" y="f7"/>
                </a:lnTo>
              </a:path>
            </a:pathLst>
          </a:custGeom>
          <a:noFill/>
          <a:ln w="22229" cap="flat">
            <a:solidFill>
              <a:srgbClr val="F2F2F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FE4C5A5-5587-7E88-4A48-9BBE7F3DCA65}"/>
              </a:ext>
            </a:extLst>
          </p:cNvPr>
          <p:cNvSpPr/>
          <p:nvPr/>
        </p:nvSpPr>
        <p:spPr>
          <a:xfrm>
            <a:off x="0" y="0"/>
            <a:ext cx="1741913" cy="2084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1911"/>
              <a:gd name="f7" fmla="val 2084269"/>
              <a:gd name="f8" fmla="val 1736960"/>
              <a:gd name="f9" fmla="val 95748"/>
              <a:gd name="f10" fmla="val 1640256"/>
              <a:gd name="f11" fmla="val 1025630"/>
              <a:gd name="f12" fmla="val 977567"/>
              <a:gd name="f13" fmla="val 1792118"/>
              <a:gd name="f14" fmla="val 90606"/>
              <a:gd name="f15" fmla="val 2061518"/>
              <a:gd name="f16" fmla="+- 0 0 -90"/>
              <a:gd name="f17" fmla="*/ f3 1 1741911"/>
              <a:gd name="f18" fmla="*/ f4 1 208426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741911"/>
              <a:gd name="f27" fmla="*/ f23 1 2084269"/>
              <a:gd name="f28" fmla="*/ 0 f24 1"/>
              <a:gd name="f29" fmla="*/ 0 f23 1"/>
              <a:gd name="f30" fmla="*/ 1741911 f24 1"/>
              <a:gd name="f31" fmla="*/ 1736960 f24 1"/>
              <a:gd name="f32" fmla="*/ 95748 f23 1"/>
              <a:gd name="f33" fmla="*/ 90606 f24 1"/>
              <a:gd name="f34" fmla="*/ 2061518 f23 1"/>
              <a:gd name="f35" fmla="*/ 2084269 f23 1"/>
              <a:gd name="f36" fmla="+- f25 0 f1"/>
              <a:gd name="f37" fmla="*/ f28 1 1741911"/>
              <a:gd name="f38" fmla="*/ f29 1 2084269"/>
              <a:gd name="f39" fmla="*/ f30 1 1741911"/>
              <a:gd name="f40" fmla="*/ f31 1 1741911"/>
              <a:gd name="f41" fmla="*/ f32 1 2084269"/>
              <a:gd name="f42" fmla="*/ f33 1 1741911"/>
              <a:gd name="f43" fmla="*/ f34 1 2084269"/>
              <a:gd name="f44" fmla="*/ f35 1 2084269"/>
              <a:gd name="f45" fmla="*/ f19 1 f26"/>
              <a:gd name="f46" fmla="*/ f20 1 f26"/>
              <a:gd name="f47" fmla="*/ f19 1 f27"/>
              <a:gd name="f48" fmla="*/ f21 1 f27"/>
              <a:gd name="f49" fmla="*/ f39 1 f26"/>
              <a:gd name="f50" fmla="*/ f38 1 f27"/>
              <a:gd name="f51" fmla="*/ f40 1 f26"/>
              <a:gd name="f52" fmla="*/ f41 1 f27"/>
              <a:gd name="f53" fmla="*/ f42 1 f26"/>
              <a:gd name="f54" fmla="*/ f43 1 f27"/>
              <a:gd name="f55" fmla="*/ f37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</a:cxnLst>
            <a:rect l="f57" t="f60" r="f58" b="f59"/>
            <a:pathLst>
              <a:path w="1741911" h="2084269">
                <a:moveTo>
                  <a:pt x="f6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lnTo>
                  <a:pt x="f5" y="f7"/>
                </a:lnTo>
              </a:path>
            </a:pathLst>
          </a:custGeom>
          <a:noFill/>
          <a:ln w="22229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7" name="Imagen 9" descr="Interfaz de usuario gráfica, Texto, Aplicación, Chat o mensaje de texto&#10;&#10;El contenido generado por inteligencia artificial puede ser incorrecto.">
            <a:extLst>
              <a:ext uri="{FF2B5EF4-FFF2-40B4-BE49-F238E27FC236}">
                <a16:creationId xmlns:a16="http://schemas.microsoft.com/office/drawing/2014/main" id="{E507C0C5-B448-1D16-EAB4-DF24302F9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850" y="4673251"/>
            <a:ext cx="2368277" cy="19471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F46F58-3805-B260-2DB2-BCD1B0088CBE}"/>
              </a:ext>
            </a:extLst>
          </p:cNvPr>
          <p:cNvSpPr/>
          <p:nvPr/>
        </p:nvSpPr>
        <p:spPr>
          <a:xfrm>
            <a:off x="10179878" y="4314578"/>
            <a:ext cx="2012128" cy="25434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2125"/>
              <a:gd name="f7" fmla="val 2543425"/>
              <a:gd name="f8" fmla="val 25216"/>
              <a:gd name="f9" fmla="val 2500982"/>
              <a:gd name="f10" fmla="val 404461"/>
              <a:gd name="f11" fmla="val 1954664"/>
              <a:gd name="f12" fmla="val 1165938"/>
              <a:gd name="f13" fmla="val 2086908"/>
              <a:gd name="f14" fmla="val 1424936"/>
              <a:gd name="f15" fmla="val 1770542"/>
              <a:gd name="f16" fmla="val 1701199"/>
              <a:gd name="f17" fmla="val 1433085"/>
              <a:gd name="f18" fmla="val 1433795"/>
              <a:gd name="f19" fmla="val 1119817"/>
              <a:gd name="f20" fmla="val 1612305"/>
              <a:gd name="f21" fmla="val 594883"/>
              <a:gd name="f22" fmla="val 1723874"/>
              <a:gd name="f23" fmla="val 266800"/>
              <a:gd name="f24" fmla="val 1884898"/>
              <a:gd name="f25" fmla="val 90970"/>
              <a:gd name="f26" fmla="val 2006724"/>
              <a:gd name="f27" fmla="val 3389"/>
              <a:gd name="f28" fmla="+- 0 0 -90"/>
              <a:gd name="f29" fmla="*/ f3 1 2012125"/>
              <a:gd name="f30" fmla="*/ f4 1 2543425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012125"/>
              <a:gd name="f39" fmla="*/ f35 1 2543425"/>
              <a:gd name="f40" fmla="*/ 2012125 f36 1"/>
              <a:gd name="f41" fmla="*/ 0 f35 1"/>
              <a:gd name="f42" fmla="*/ 2543425 f35 1"/>
              <a:gd name="f43" fmla="*/ 0 f36 1"/>
              <a:gd name="f44" fmla="*/ 25216 f36 1"/>
              <a:gd name="f45" fmla="*/ 2500982 f35 1"/>
              <a:gd name="f46" fmla="*/ 1424936 f36 1"/>
              <a:gd name="f47" fmla="*/ 1770542 f35 1"/>
              <a:gd name="f48" fmla="*/ 1612305 f36 1"/>
              <a:gd name="f49" fmla="*/ 594883 f35 1"/>
              <a:gd name="f50" fmla="*/ 2006724 f36 1"/>
              <a:gd name="f51" fmla="*/ 3389 f35 1"/>
              <a:gd name="f52" fmla="+- f37 0 f1"/>
              <a:gd name="f53" fmla="*/ f40 1 2012125"/>
              <a:gd name="f54" fmla="*/ f41 1 2543425"/>
              <a:gd name="f55" fmla="*/ f42 1 2543425"/>
              <a:gd name="f56" fmla="*/ f43 1 2012125"/>
              <a:gd name="f57" fmla="*/ f44 1 2012125"/>
              <a:gd name="f58" fmla="*/ f45 1 2543425"/>
              <a:gd name="f59" fmla="*/ f46 1 2012125"/>
              <a:gd name="f60" fmla="*/ f47 1 2543425"/>
              <a:gd name="f61" fmla="*/ f48 1 2012125"/>
              <a:gd name="f62" fmla="*/ f49 1 2543425"/>
              <a:gd name="f63" fmla="*/ f50 1 2012125"/>
              <a:gd name="f64" fmla="*/ f51 1 2543425"/>
              <a:gd name="f65" fmla="*/ f31 1 f38"/>
              <a:gd name="f66" fmla="*/ f32 1 f38"/>
              <a:gd name="f67" fmla="*/ f31 1 f39"/>
              <a:gd name="f68" fmla="*/ f33 1 f39"/>
              <a:gd name="f69" fmla="*/ f53 1 f38"/>
              <a:gd name="f70" fmla="*/ f54 1 f39"/>
              <a:gd name="f71" fmla="*/ f55 1 f39"/>
              <a:gd name="f72" fmla="*/ f56 1 f38"/>
              <a:gd name="f73" fmla="*/ f57 1 f38"/>
              <a:gd name="f74" fmla="*/ f58 1 f39"/>
              <a:gd name="f75" fmla="*/ f59 1 f38"/>
              <a:gd name="f76" fmla="*/ f60 1 f39"/>
              <a:gd name="f77" fmla="*/ f61 1 f38"/>
              <a:gd name="f78" fmla="*/ f62 1 f39"/>
              <a:gd name="f79" fmla="*/ f63 1 f38"/>
              <a:gd name="f80" fmla="*/ f64 1 f39"/>
              <a:gd name="f81" fmla="*/ f65 f29 1"/>
              <a:gd name="f82" fmla="*/ f66 f29 1"/>
              <a:gd name="f83" fmla="*/ f68 f30 1"/>
              <a:gd name="f84" fmla="*/ f67 f30 1"/>
              <a:gd name="f85" fmla="*/ f69 f29 1"/>
              <a:gd name="f86" fmla="*/ f70 f30 1"/>
              <a:gd name="f87" fmla="*/ f71 f30 1"/>
              <a:gd name="f88" fmla="*/ f72 f29 1"/>
              <a:gd name="f89" fmla="*/ f73 f29 1"/>
              <a:gd name="f90" fmla="*/ f74 f30 1"/>
              <a:gd name="f91" fmla="*/ f75 f29 1"/>
              <a:gd name="f92" fmla="*/ f76 f30 1"/>
              <a:gd name="f93" fmla="*/ f77 f29 1"/>
              <a:gd name="f94" fmla="*/ f78 f30 1"/>
              <a:gd name="f95" fmla="*/ f79 f29 1"/>
              <a:gd name="f96" fmla="*/ f8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5" y="f86"/>
              </a:cxn>
              <a:cxn ang="f52">
                <a:pos x="f85" y="f87"/>
              </a:cxn>
              <a:cxn ang="f52">
                <a:pos x="f88" y="f87"/>
              </a:cxn>
              <a:cxn ang="f52">
                <a:pos x="f89" y="f90"/>
              </a:cxn>
              <a:cxn ang="f52">
                <a:pos x="f91" y="f92"/>
              </a:cxn>
              <a:cxn ang="f52">
                <a:pos x="f93" y="f94"/>
              </a:cxn>
              <a:cxn ang="f52">
                <a:pos x="f95" y="f96"/>
              </a:cxn>
            </a:cxnLst>
            <a:rect l="f81" t="f84" r="f82" b="f83"/>
            <a:pathLst>
              <a:path w="2012125" h="2543425">
                <a:moveTo>
                  <a:pt x="f6" y="f5"/>
                </a:move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lose/>
              </a:path>
            </a:pathLst>
          </a:custGeom>
          <a:gradFill>
            <a:gsLst>
              <a:gs pos="0">
                <a:srgbClr val="0D38D5">
                  <a:alpha val="10000"/>
                </a:srgbClr>
              </a:gs>
              <a:gs pos="100000">
                <a:srgbClr val="F97B4A">
                  <a:alpha val="10000"/>
                </a:srgbClr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B692430E-C16B-0E6A-7967-4BADDB7B64F0}"/>
              </a:ext>
            </a:extLst>
          </p:cNvPr>
          <p:cNvSpPr/>
          <p:nvPr/>
        </p:nvSpPr>
        <p:spPr>
          <a:xfrm rot="10799991">
            <a:off x="-1" y="5274670"/>
            <a:ext cx="2202423" cy="21719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99251"/>
              <a:gd name="f7" fmla="val 1478516"/>
              <a:gd name="f8" fmla="val 738048"/>
              <a:gd name="f9" fmla="val 330435"/>
              <a:gd name="f10" fmla="val 1148081"/>
              <a:gd name="f11" fmla="val 740468"/>
              <a:gd name="f12" fmla="+- 0 0 -90"/>
              <a:gd name="f13" fmla="*/ f3 1 1499251"/>
              <a:gd name="f14" fmla="*/ f4 1 1478516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1499251"/>
              <a:gd name="f23" fmla="*/ f19 1 1478516"/>
              <a:gd name="f24" fmla="*/ 0 f20 1"/>
              <a:gd name="f25" fmla="*/ 0 f19 1"/>
              <a:gd name="f26" fmla="*/ 1499251 f20 1"/>
              <a:gd name="f27" fmla="*/ 1478516 f19 1"/>
              <a:gd name="f28" fmla="*/ 738048 f20 1"/>
              <a:gd name="f29" fmla="*/ 740468 f19 1"/>
              <a:gd name="f30" fmla="+- f21 0 f1"/>
              <a:gd name="f31" fmla="*/ f24 1 1499251"/>
              <a:gd name="f32" fmla="*/ f25 1 1478516"/>
              <a:gd name="f33" fmla="*/ f26 1 1499251"/>
              <a:gd name="f34" fmla="*/ f27 1 1478516"/>
              <a:gd name="f35" fmla="*/ f28 1 1499251"/>
              <a:gd name="f36" fmla="*/ f29 1 1478516"/>
              <a:gd name="f37" fmla="*/ f15 1 f22"/>
              <a:gd name="f38" fmla="*/ f16 1 f22"/>
              <a:gd name="f39" fmla="*/ f15 1 f23"/>
              <a:gd name="f40" fmla="*/ f17 1 f23"/>
              <a:gd name="f41" fmla="*/ f31 1 f22"/>
              <a:gd name="f42" fmla="*/ f32 1 f23"/>
              <a:gd name="f43" fmla="*/ f33 1 f22"/>
              <a:gd name="f44" fmla="*/ f34 1 f23"/>
              <a:gd name="f45" fmla="*/ f35 1 f22"/>
              <a:gd name="f46" fmla="*/ f36 1 f23"/>
              <a:gd name="f47" fmla="*/ f37 f13 1"/>
              <a:gd name="f48" fmla="*/ f38 f13 1"/>
              <a:gd name="f49" fmla="*/ f40 f14 1"/>
              <a:gd name="f50" fmla="*/ f39 f14 1"/>
              <a:gd name="f51" fmla="*/ f41 f13 1"/>
              <a:gd name="f52" fmla="*/ f42 f14 1"/>
              <a:gd name="f53" fmla="*/ f43 f13 1"/>
              <a:gd name="f54" fmla="*/ f44 f14 1"/>
              <a:gd name="f55" fmla="*/ f45 f13 1"/>
              <a:gd name="f56" fmla="*/ f4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1" y="f52"/>
              </a:cxn>
              <a:cxn ang="f30">
                <a:pos x="f53" y="f52"/>
              </a:cxn>
              <a:cxn ang="f30">
                <a:pos x="f53" y="f54"/>
              </a:cxn>
              <a:cxn ang="f30">
                <a:pos x="f55" y="f54"/>
              </a:cxn>
              <a:cxn ang="f30">
                <a:pos x="f51" y="f56"/>
              </a:cxn>
            </a:cxnLst>
            <a:rect l="f47" t="f50" r="f48" b="f49"/>
            <a:pathLst>
              <a:path w="1499251" h="147851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cubicBezTo>
                  <a:pt x="f9" y="f7"/>
                  <a:pt x="f5" y="f10"/>
                  <a:pt x="f5" y="f11"/>
                </a:cubicBezTo>
                <a:close/>
              </a:path>
            </a:pathLst>
          </a:custGeom>
          <a:noFill/>
          <a:ln w="22229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B28CB714-7AC3-06AC-C5C5-7D3FF5818932}"/>
              </a:ext>
            </a:extLst>
          </p:cNvPr>
          <p:cNvSpPr/>
          <p:nvPr/>
        </p:nvSpPr>
        <p:spPr>
          <a:xfrm rot="10799991">
            <a:off x="7196" y="4588166"/>
            <a:ext cx="1545473" cy="28653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52044"/>
              <a:gd name="f7" fmla="val 1950520"/>
              <a:gd name="f8" fmla="val 1524"/>
              <a:gd name="f9" fmla="val 738048"/>
              <a:gd name="f10" fmla="val 330435"/>
              <a:gd name="f11" fmla="val 1620085"/>
              <a:gd name="f12" fmla="val 1212472"/>
              <a:gd name="f13" fmla="val 30181"/>
              <a:gd name="f14" fmla="+- 0 0 -90"/>
              <a:gd name="f15" fmla="*/ f3 1 1052044"/>
              <a:gd name="f16" fmla="*/ f4 1 1950520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052044"/>
              <a:gd name="f25" fmla="*/ f21 1 1950520"/>
              <a:gd name="f26" fmla="*/ 1524 f22 1"/>
              <a:gd name="f27" fmla="*/ 0 f21 1"/>
              <a:gd name="f28" fmla="*/ 1052044 f22 1"/>
              <a:gd name="f29" fmla="*/ 1950520 f21 1"/>
              <a:gd name="f30" fmla="*/ 738048 f22 1"/>
              <a:gd name="f31" fmla="*/ 0 f22 1"/>
              <a:gd name="f32" fmla="*/ 1212472 f21 1"/>
              <a:gd name="f33" fmla="*/ 30181 f21 1"/>
              <a:gd name="f34" fmla="+- f23 0 f1"/>
              <a:gd name="f35" fmla="*/ f26 1 1052044"/>
              <a:gd name="f36" fmla="*/ f27 1 1950520"/>
              <a:gd name="f37" fmla="*/ f28 1 1052044"/>
              <a:gd name="f38" fmla="*/ f29 1 1950520"/>
              <a:gd name="f39" fmla="*/ f30 1 1052044"/>
              <a:gd name="f40" fmla="*/ f31 1 1052044"/>
              <a:gd name="f41" fmla="*/ f32 1 1950520"/>
              <a:gd name="f42" fmla="*/ f33 1 1950520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5"/>
              </a:cxn>
              <a:cxn ang="f34">
                <a:pos x="f64" y="f66"/>
              </a:cxn>
            </a:cxnLst>
            <a:rect l="f55" t="f58" r="f56" b="f57"/>
            <a:pathLst>
              <a:path w="1052044" h="1950520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cubicBezTo>
                  <a:pt x="f10" y="f7"/>
                  <a:pt x="f5" y="f11"/>
                  <a:pt x="f5" y="f12"/>
                </a:cubicBezTo>
                <a:lnTo>
                  <a:pt x="f5" y="f13"/>
                </a:lnTo>
                <a:close/>
              </a:path>
            </a:pathLst>
          </a:custGeom>
          <a:noFill/>
          <a:ln w="22229" cap="flat">
            <a:solidFill>
              <a:srgbClr val="D9D9D9">
                <a:alpha val="71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6C3B338-EC02-2D9C-88A4-18D11EB86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000" y="2834859"/>
            <a:ext cx="1157976" cy="100872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F85ED8E-5ED0-14D7-13DB-FE0EC518CAEA}"/>
              </a:ext>
            </a:extLst>
          </p:cNvPr>
          <p:cNvSpPr txBox="1"/>
          <p:nvPr/>
        </p:nvSpPr>
        <p:spPr>
          <a:xfrm>
            <a:off x="7524976" y="3108389"/>
            <a:ext cx="3549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Control de Asistencia</a:t>
            </a:r>
          </a:p>
        </p:txBody>
      </p:sp>
    </p:spTree>
    <p:extLst>
      <p:ext uri="{BB962C8B-B14F-4D97-AF65-F5344CB8AC3E}">
        <p14:creationId xmlns:p14="http://schemas.microsoft.com/office/powerpoint/2010/main" val="316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FFB76-1D0C-CD97-FAC2-89C00F548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087585-98C2-B0D6-DF8F-C6170437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95" y="634856"/>
            <a:ext cx="6979009" cy="55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72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Panorámica</PresentationFormat>
  <Paragraphs>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Poppins</vt:lpstr>
      <vt:lpstr>Tema de Office</vt:lpstr>
      <vt:lpstr>Movimientos Objetivo</vt:lpstr>
      <vt:lpstr>Movimientos Paso a paso</vt:lpstr>
      <vt:lpstr>Movimientos Paso a paso</vt:lpstr>
      <vt:lpstr>Movimientos Paso a paso</vt:lpstr>
      <vt:lpstr>Movimientos Paso a paso</vt:lpstr>
      <vt:lpstr>Movimientos Paso a paso</vt:lpstr>
      <vt:lpstr>Movimientos Paso a paso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Queupil</dc:creator>
  <cp:lastModifiedBy>Francisco Queupil</cp:lastModifiedBy>
  <cp:revision>1</cp:revision>
  <dcterms:created xsi:type="dcterms:W3CDTF">2025-12-11T13:20:11Z</dcterms:created>
  <dcterms:modified xsi:type="dcterms:W3CDTF">2025-12-11T13:20:25Z</dcterms:modified>
</cp:coreProperties>
</file>