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98" r:id="rId2"/>
    <p:sldId id="287" r:id="rId3"/>
    <p:sldId id="404" r:id="rId4"/>
    <p:sldId id="288" r:id="rId5"/>
    <p:sldId id="421" r:id="rId6"/>
    <p:sldId id="400" r:id="rId7"/>
    <p:sldId id="401" r:id="rId8"/>
    <p:sldId id="402" r:id="rId9"/>
    <p:sldId id="409" r:id="rId10"/>
    <p:sldId id="411" r:id="rId11"/>
    <p:sldId id="412" r:id="rId12"/>
    <p:sldId id="403" r:id="rId13"/>
    <p:sldId id="406" r:id="rId14"/>
    <p:sldId id="408" r:id="rId15"/>
    <p:sldId id="407" r:id="rId16"/>
    <p:sldId id="417" r:id="rId17"/>
    <p:sldId id="419" r:id="rId18"/>
    <p:sldId id="410" r:id="rId19"/>
    <p:sldId id="413" r:id="rId20"/>
    <p:sldId id="414" r:id="rId21"/>
    <p:sldId id="416" r:id="rId22"/>
    <p:sldId id="415" r:id="rId23"/>
    <p:sldId id="418" r:id="rId24"/>
    <p:sldId id="424" r:id="rId25"/>
    <p:sldId id="422" r:id="rId26"/>
    <p:sldId id="423" r:id="rId27"/>
    <p:sldId id="420" r:id="rId2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B45C"/>
    <a:srgbClr val="04D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B53235-0585-1FE7-3BB7-EEBC14A1AA44}" v="4" dt="2026-04-09T16:46:57.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Queupil" userId="2216853a-29b8-4b24-b7c4-6cf1baedd507" providerId="ADAL" clId="{B2376440-45F3-4792-AD38-CE6692F2B85E}"/>
    <pc:docChg chg="undo custSel modSld">
      <pc:chgData name="Francisco Queupil" userId="2216853a-29b8-4b24-b7c4-6cf1baedd507" providerId="ADAL" clId="{B2376440-45F3-4792-AD38-CE6692F2B85E}" dt="2025-09-08T20:01:38.455" v="190" actId="20577"/>
      <pc:docMkLst>
        <pc:docMk/>
      </pc:docMkLst>
      <pc:sldChg chg="addSp delSp modSp mod">
        <pc:chgData name="Francisco Queupil" userId="2216853a-29b8-4b24-b7c4-6cf1baedd507" providerId="ADAL" clId="{B2376440-45F3-4792-AD38-CE6692F2B85E}" dt="2025-09-08T19:51:36.945" v="3" actId="14861"/>
        <pc:sldMkLst>
          <pc:docMk/>
          <pc:sldMk cId="1024858494" sldId="400"/>
        </pc:sldMkLst>
        <pc:spChg chg="add del">
          <ac:chgData name="Francisco Queupil" userId="2216853a-29b8-4b24-b7c4-6cf1baedd507" providerId="ADAL" clId="{B2376440-45F3-4792-AD38-CE6692F2B85E}" dt="2025-09-08T19:51:20.917" v="1" actId="478"/>
          <ac:spMkLst>
            <pc:docMk/>
            <pc:sldMk cId="1024858494" sldId="400"/>
            <ac:spMk id="2" creationId="{375BA7BB-8047-BDFC-269E-89354F18A0A4}"/>
          </ac:spMkLst>
        </pc:spChg>
        <pc:picChg chg="mod">
          <ac:chgData name="Francisco Queupil" userId="2216853a-29b8-4b24-b7c4-6cf1baedd507" providerId="ADAL" clId="{B2376440-45F3-4792-AD38-CE6692F2B85E}" dt="2025-09-08T19:51:36.945" v="3" actId="14861"/>
          <ac:picMkLst>
            <pc:docMk/>
            <pc:sldMk cId="1024858494" sldId="400"/>
            <ac:picMk id="12" creationId="{ABC666A4-565F-92A7-B6A5-1BFF4A9DE0AA}"/>
          </ac:picMkLst>
        </pc:picChg>
      </pc:sldChg>
      <pc:sldChg chg="modSp mod">
        <pc:chgData name="Francisco Queupil" userId="2216853a-29b8-4b24-b7c4-6cf1baedd507" providerId="ADAL" clId="{B2376440-45F3-4792-AD38-CE6692F2B85E}" dt="2025-09-08T19:54:16.024" v="90" actId="20577"/>
        <pc:sldMkLst>
          <pc:docMk/>
          <pc:sldMk cId="3882093952" sldId="401"/>
        </pc:sldMkLst>
        <pc:spChg chg="mod">
          <ac:chgData name="Francisco Queupil" userId="2216853a-29b8-4b24-b7c4-6cf1baedd507" providerId="ADAL" clId="{B2376440-45F3-4792-AD38-CE6692F2B85E}" dt="2025-09-08T19:54:16.024" v="90" actId="20577"/>
          <ac:spMkLst>
            <pc:docMk/>
            <pc:sldMk cId="3882093952" sldId="401"/>
            <ac:spMk id="20" creationId="{3BE200C8-659B-083C-65DE-DFF76D446366}"/>
          </ac:spMkLst>
        </pc:spChg>
      </pc:sldChg>
      <pc:sldChg chg="modSp mod">
        <pc:chgData name="Francisco Queupil" userId="2216853a-29b8-4b24-b7c4-6cf1baedd507" providerId="ADAL" clId="{B2376440-45F3-4792-AD38-CE6692F2B85E}" dt="2025-09-08T19:54:27.886" v="111" actId="1036"/>
        <pc:sldMkLst>
          <pc:docMk/>
          <pc:sldMk cId="368233719" sldId="402"/>
        </pc:sldMkLst>
        <pc:spChg chg="mod">
          <ac:chgData name="Francisco Queupil" userId="2216853a-29b8-4b24-b7c4-6cf1baedd507" providerId="ADAL" clId="{B2376440-45F3-4792-AD38-CE6692F2B85E}" dt="2025-09-08T19:54:27.886" v="111" actId="1036"/>
          <ac:spMkLst>
            <pc:docMk/>
            <pc:sldMk cId="368233719" sldId="402"/>
            <ac:spMk id="14" creationId="{81AD2E0A-1105-C558-C471-9B86ADBD9275}"/>
          </ac:spMkLst>
        </pc:spChg>
      </pc:sldChg>
      <pc:sldChg chg="modSp mod">
        <pc:chgData name="Francisco Queupil" userId="2216853a-29b8-4b24-b7c4-6cf1baedd507" providerId="ADAL" clId="{B2376440-45F3-4792-AD38-CE6692F2B85E}" dt="2025-09-08T19:55:50.300" v="113" actId="20577"/>
        <pc:sldMkLst>
          <pc:docMk/>
          <pc:sldMk cId="3525587380" sldId="406"/>
        </pc:sldMkLst>
        <pc:spChg chg="mod">
          <ac:chgData name="Francisco Queupil" userId="2216853a-29b8-4b24-b7c4-6cf1baedd507" providerId="ADAL" clId="{B2376440-45F3-4792-AD38-CE6692F2B85E}" dt="2025-09-08T19:55:50.300" v="113" actId="20577"/>
          <ac:spMkLst>
            <pc:docMk/>
            <pc:sldMk cId="3525587380" sldId="406"/>
            <ac:spMk id="7" creationId="{5FD88483-0C87-2B0D-943A-A1AA37CD673F}"/>
          </ac:spMkLst>
        </pc:spChg>
      </pc:sldChg>
      <pc:sldChg chg="modSp mod">
        <pc:chgData name="Francisco Queupil" userId="2216853a-29b8-4b24-b7c4-6cf1baedd507" providerId="ADAL" clId="{B2376440-45F3-4792-AD38-CE6692F2B85E}" dt="2025-09-08T19:56:13.540" v="115" actId="20577"/>
        <pc:sldMkLst>
          <pc:docMk/>
          <pc:sldMk cId="3332045730" sldId="407"/>
        </pc:sldMkLst>
        <pc:spChg chg="mod">
          <ac:chgData name="Francisco Queupil" userId="2216853a-29b8-4b24-b7c4-6cf1baedd507" providerId="ADAL" clId="{B2376440-45F3-4792-AD38-CE6692F2B85E}" dt="2025-09-08T19:56:13.540" v="115" actId="20577"/>
          <ac:spMkLst>
            <pc:docMk/>
            <pc:sldMk cId="3332045730" sldId="407"/>
            <ac:spMk id="7" creationId="{5DB0F739-C127-AA24-5D7A-749E7068C7C3}"/>
          </ac:spMkLst>
        </pc:spChg>
      </pc:sldChg>
      <pc:sldChg chg="modSp mod">
        <pc:chgData name="Francisco Queupil" userId="2216853a-29b8-4b24-b7c4-6cf1baedd507" providerId="ADAL" clId="{B2376440-45F3-4792-AD38-CE6692F2B85E}" dt="2025-09-08T19:53:39.576" v="65" actId="20577"/>
        <pc:sldMkLst>
          <pc:docMk/>
          <pc:sldMk cId="4239076373" sldId="409"/>
        </pc:sldMkLst>
        <pc:spChg chg="mod">
          <ac:chgData name="Francisco Queupil" userId="2216853a-29b8-4b24-b7c4-6cf1baedd507" providerId="ADAL" clId="{B2376440-45F3-4792-AD38-CE6692F2B85E}" dt="2025-09-08T19:53:07.544" v="59" actId="20577"/>
          <ac:spMkLst>
            <pc:docMk/>
            <pc:sldMk cId="4239076373" sldId="409"/>
            <ac:spMk id="7" creationId="{65E95BC4-CAD3-EF00-8598-FA2E81DB0C89}"/>
          </ac:spMkLst>
        </pc:spChg>
        <pc:spChg chg="mod">
          <ac:chgData name="Francisco Queupil" userId="2216853a-29b8-4b24-b7c4-6cf1baedd507" providerId="ADAL" clId="{B2376440-45F3-4792-AD38-CE6692F2B85E}" dt="2025-09-08T19:53:39.576" v="65" actId="20577"/>
          <ac:spMkLst>
            <pc:docMk/>
            <pc:sldMk cId="4239076373" sldId="409"/>
            <ac:spMk id="8" creationId="{5A7D26DE-4437-A0B1-C3A2-986C4B574545}"/>
          </ac:spMkLst>
        </pc:spChg>
      </pc:sldChg>
      <pc:sldChg chg="modSp mod">
        <pc:chgData name="Francisco Queupil" userId="2216853a-29b8-4b24-b7c4-6cf1baedd507" providerId="ADAL" clId="{B2376440-45F3-4792-AD38-CE6692F2B85E}" dt="2025-09-08T19:53:59.344" v="79" actId="20577"/>
        <pc:sldMkLst>
          <pc:docMk/>
          <pc:sldMk cId="2203552247" sldId="411"/>
        </pc:sldMkLst>
        <pc:spChg chg="mod">
          <ac:chgData name="Francisco Queupil" userId="2216853a-29b8-4b24-b7c4-6cf1baedd507" providerId="ADAL" clId="{B2376440-45F3-4792-AD38-CE6692F2B85E}" dt="2025-09-08T19:53:59.344" v="79" actId="20577"/>
          <ac:spMkLst>
            <pc:docMk/>
            <pc:sldMk cId="2203552247" sldId="411"/>
            <ac:spMk id="7" creationId="{F33E86DF-EA0A-75F5-9CCF-DA181EEF1CD8}"/>
          </ac:spMkLst>
        </pc:spChg>
      </pc:sldChg>
      <pc:sldChg chg="modSp mod">
        <pc:chgData name="Francisco Queupil" userId="2216853a-29b8-4b24-b7c4-6cf1baedd507" providerId="ADAL" clId="{B2376440-45F3-4792-AD38-CE6692F2B85E}" dt="2025-09-08T19:56:41.465" v="134" actId="20577"/>
        <pc:sldMkLst>
          <pc:docMk/>
          <pc:sldMk cId="836916454" sldId="417"/>
        </pc:sldMkLst>
        <pc:spChg chg="mod">
          <ac:chgData name="Francisco Queupil" userId="2216853a-29b8-4b24-b7c4-6cf1baedd507" providerId="ADAL" clId="{B2376440-45F3-4792-AD38-CE6692F2B85E}" dt="2025-09-08T19:56:41.465" v="134" actId="20577"/>
          <ac:spMkLst>
            <pc:docMk/>
            <pc:sldMk cId="836916454" sldId="417"/>
            <ac:spMk id="7" creationId="{F607F525-ACB4-5BCA-F811-80842D31FD3E}"/>
          </ac:spMkLst>
        </pc:spChg>
      </pc:sldChg>
      <pc:sldChg chg="modSp mod">
        <pc:chgData name="Francisco Queupil" userId="2216853a-29b8-4b24-b7c4-6cf1baedd507" providerId="ADAL" clId="{B2376440-45F3-4792-AD38-CE6692F2B85E}" dt="2025-09-08T19:57:57.628" v="136" actId="20577"/>
        <pc:sldMkLst>
          <pc:docMk/>
          <pc:sldMk cId="2689166800" sldId="418"/>
        </pc:sldMkLst>
        <pc:spChg chg="mod">
          <ac:chgData name="Francisco Queupil" userId="2216853a-29b8-4b24-b7c4-6cf1baedd507" providerId="ADAL" clId="{B2376440-45F3-4792-AD38-CE6692F2B85E}" dt="2025-09-08T19:57:57.628" v="136" actId="20577"/>
          <ac:spMkLst>
            <pc:docMk/>
            <pc:sldMk cId="2689166800" sldId="418"/>
            <ac:spMk id="7" creationId="{E176D661-9FAA-B775-B8DB-2EAE97FEA080}"/>
          </ac:spMkLst>
        </pc:spChg>
      </pc:sldChg>
      <pc:sldChg chg="modSp mod">
        <pc:chgData name="Francisco Queupil" userId="2216853a-29b8-4b24-b7c4-6cf1baedd507" providerId="ADAL" clId="{B2376440-45F3-4792-AD38-CE6692F2B85E}" dt="2025-09-08T19:59:47.477" v="142" actId="120"/>
        <pc:sldMkLst>
          <pc:docMk/>
          <pc:sldMk cId="636529890" sldId="422"/>
        </pc:sldMkLst>
        <pc:spChg chg="mod">
          <ac:chgData name="Francisco Queupil" userId="2216853a-29b8-4b24-b7c4-6cf1baedd507" providerId="ADAL" clId="{B2376440-45F3-4792-AD38-CE6692F2B85E}" dt="2025-09-08T19:59:47.477" v="142" actId="120"/>
          <ac:spMkLst>
            <pc:docMk/>
            <pc:sldMk cId="636529890" sldId="422"/>
            <ac:spMk id="7" creationId="{01714272-CB1F-5DFA-5F46-FC8BA9477329}"/>
          </ac:spMkLst>
        </pc:spChg>
      </pc:sldChg>
      <pc:sldChg chg="modSp mod">
        <pc:chgData name="Francisco Queupil" userId="2216853a-29b8-4b24-b7c4-6cf1baedd507" providerId="ADAL" clId="{B2376440-45F3-4792-AD38-CE6692F2B85E}" dt="2025-09-08T20:01:38.455" v="190" actId="20577"/>
        <pc:sldMkLst>
          <pc:docMk/>
          <pc:sldMk cId="2226528064" sldId="423"/>
        </pc:sldMkLst>
        <pc:spChg chg="mod">
          <ac:chgData name="Francisco Queupil" userId="2216853a-29b8-4b24-b7c4-6cf1baedd507" providerId="ADAL" clId="{B2376440-45F3-4792-AD38-CE6692F2B85E}" dt="2025-09-08T20:01:38.455" v="190" actId="20577"/>
          <ac:spMkLst>
            <pc:docMk/>
            <pc:sldMk cId="2226528064" sldId="423"/>
            <ac:spMk id="7" creationId="{B5436438-B880-CDD8-E834-26258D25E596}"/>
          </ac:spMkLst>
        </pc:spChg>
      </pc:sldChg>
    </pc:docChg>
  </pc:docChgLst>
  <pc:docChgLst>
    <pc:chgData name="Paz Sepulveda" userId="S::psepulveda@defontana.com::8dc6d6fe-ccfd-4e45-bad3-b5b87638e0ba" providerId="AD" clId="Web-{CEB53235-0585-1FE7-3BB7-EEBC14A1AA44}"/>
    <pc:docChg chg="modSld">
      <pc:chgData name="Paz Sepulveda" userId="S::psepulveda@defontana.com::8dc6d6fe-ccfd-4e45-bad3-b5b87638e0ba" providerId="AD" clId="Web-{CEB53235-0585-1FE7-3BB7-EEBC14A1AA44}" dt="2026-04-09T16:46:57.303" v="3" actId="14100"/>
      <pc:docMkLst>
        <pc:docMk/>
      </pc:docMkLst>
      <pc:sldChg chg="modSp">
        <pc:chgData name="Paz Sepulveda" userId="S::psepulveda@defontana.com::8dc6d6fe-ccfd-4e45-bad3-b5b87638e0ba" providerId="AD" clId="Web-{CEB53235-0585-1FE7-3BB7-EEBC14A1AA44}" dt="2026-04-09T16:46:57.303" v="3" actId="14100"/>
        <pc:sldMkLst>
          <pc:docMk/>
          <pc:sldMk cId="557365709" sldId="398"/>
        </pc:sldMkLst>
        <pc:picChg chg="mod">
          <ac:chgData name="Paz Sepulveda" userId="S::psepulveda@defontana.com::8dc6d6fe-ccfd-4e45-bad3-b5b87638e0ba" providerId="AD" clId="Web-{CEB53235-0585-1FE7-3BB7-EEBC14A1AA44}" dt="2026-04-09T16:46:57.303" v="3" actId="14100"/>
          <ac:picMkLst>
            <pc:docMk/>
            <pc:sldMk cId="557365709" sldId="398"/>
            <ac:picMk id="7" creationId="{CAF1F4F5-BD20-0CBD-4882-F57FD9257481}"/>
          </ac:picMkLst>
        </pc:picChg>
      </pc:sldChg>
    </pc:docChg>
  </pc:docChgLst>
  <pc:docChgLst>
    <pc:chgData name="Laura Sanhueza" userId="3413ba89-43df-4faf-b4ba-ef6ac7dd66a2" providerId="ADAL" clId="{DBF6B51C-85BC-4626-A13A-C551C25A82A7}"/>
    <pc:docChg chg="undo redo custSel addSld delSld modSld sldOrd">
      <pc:chgData name="Laura Sanhueza" userId="3413ba89-43df-4faf-b4ba-ef6ac7dd66a2" providerId="ADAL" clId="{DBF6B51C-85BC-4626-A13A-C551C25A82A7}" dt="2025-09-12T12:10:18.843" v="5857" actId="2696"/>
      <pc:docMkLst>
        <pc:docMk/>
      </pc:docMkLst>
      <pc:sldChg chg="modSp mod">
        <pc:chgData name="Laura Sanhueza" userId="3413ba89-43df-4faf-b4ba-ef6ac7dd66a2" providerId="ADAL" clId="{DBF6B51C-85BC-4626-A13A-C551C25A82A7}" dt="2025-09-08T13:43:20.909" v="5215" actId="20577"/>
        <pc:sldMkLst>
          <pc:docMk/>
          <pc:sldMk cId="4066622431" sldId="287"/>
        </pc:sldMkLst>
        <pc:spChg chg="mod">
          <ac:chgData name="Laura Sanhueza" userId="3413ba89-43df-4faf-b4ba-ef6ac7dd66a2" providerId="ADAL" clId="{DBF6B51C-85BC-4626-A13A-C551C25A82A7}" dt="2025-09-08T13:40:28.235" v="5137" actId="1076"/>
          <ac:spMkLst>
            <pc:docMk/>
            <pc:sldMk cId="4066622431" sldId="287"/>
            <ac:spMk id="2" creationId="{1140A5C3-194E-3E15-DC4A-7333BEB29664}"/>
          </ac:spMkLst>
        </pc:spChg>
        <pc:spChg chg="mod">
          <ac:chgData name="Laura Sanhueza" userId="3413ba89-43df-4faf-b4ba-ef6ac7dd66a2" providerId="ADAL" clId="{DBF6B51C-85BC-4626-A13A-C551C25A82A7}" dt="2025-09-08T13:43:20.909" v="5215" actId="20577"/>
          <ac:spMkLst>
            <pc:docMk/>
            <pc:sldMk cId="4066622431" sldId="287"/>
            <ac:spMk id="3" creationId="{E035272B-AC0E-8ACA-8D79-8E531C02770D}"/>
          </ac:spMkLst>
        </pc:spChg>
      </pc:sldChg>
      <pc:sldChg chg="modSp mod">
        <pc:chgData name="Laura Sanhueza" userId="3413ba89-43df-4faf-b4ba-ef6ac7dd66a2" providerId="ADAL" clId="{DBF6B51C-85BC-4626-A13A-C551C25A82A7}" dt="2025-09-08T13:39:51.658" v="5136" actId="20577"/>
        <pc:sldMkLst>
          <pc:docMk/>
          <pc:sldMk cId="2249835969" sldId="288"/>
        </pc:sldMkLst>
        <pc:spChg chg="mod">
          <ac:chgData name="Laura Sanhueza" userId="3413ba89-43df-4faf-b4ba-ef6ac7dd66a2" providerId="ADAL" clId="{DBF6B51C-85BC-4626-A13A-C551C25A82A7}" dt="2025-09-08T13:39:51.658" v="5136" actId="20577"/>
          <ac:spMkLst>
            <pc:docMk/>
            <pc:sldMk cId="2249835969" sldId="288"/>
            <ac:spMk id="2" creationId="{E86DCB39-9D4B-453D-C37C-554430A2599F}"/>
          </ac:spMkLst>
        </pc:spChg>
        <pc:spChg chg="mod">
          <ac:chgData name="Laura Sanhueza" userId="3413ba89-43df-4faf-b4ba-ef6ac7dd66a2" providerId="ADAL" clId="{DBF6B51C-85BC-4626-A13A-C551C25A82A7}" dt="2025-09-08T13:39:30.660" v="5110" actId="20577"/>
          <ac:spMkLst>
            <pc:docMk/>
            <pc:sldMk cId="2249835969" sldId="288"/>
            <ac:spMk id="3" creationId="{04BFB141-32B3-9028-F16C-25AD2F817466}"/>
          </ac:spMkLst>
        </pc:spChg>
      </pc:sldChg>
      <pc:sldChg chg="modSp del mod">
        <pc:chgData name="Laura Sanhueza" userId="3413ba89-43df-4faf-b4ba-ef6ac7dd66a2" providerId="ADAL" clId="{DBF6B51C-85BC-4626-A13A-C551C25A82A7}" dt="2025-09-03T20:00:25.578" v="185" actId="2696"/>
        <pc:sldMkLst>
          <pc:docMk/>
          <pc:sldMk cId="2499715404" sldId="289"/>
        </pc:sldMkLst>
      </pc:sldChg>
      <pc:sldChg chg="modSp del mod">
        <pc:chgData name="Laura Sanhueza" userId="3413ba89-43df-4faf-b4ba-ef6ac7dd66a2" providerId="ADAL" clId="{DBF6B51C-85BC-4626-A13A-C551C25A82A7}" dt="2025-09-03T14:20:23.519" v="130" actId="47"/>
        <pc:sldMkLst>
          <pc:docMk/>
          <pc:sldMk cId="4236550370" sldId="290"/>
        </pc:sldMkLst>
      </pc:sldChg>
      <pc:sldChg chg="modSp mod">
        <pc:chgData name="Laura Sanhueza" userId="3413ba89-43df-4faf-b4ba-ef6ac7dd66a2" providerId="ADAL" clId="{DBF6B51C-85BC-4626-A13A-C551C25A82A7}" dt="2025-09-04T13:52:55.481" v="282" actId="6549"/>
        <pc:sldMkLst>
          <pc:docMk/>
          <pc:sldMk cId="557365709" sldId="398"/>
        </pc:sldMkLst>
        <pc:spChg chg="mod">
          <ac:chgData name="Laura Sanhueza" userId="3413ba89-43df-4faf-b4ba-ef6ac7dd66a2" providerId="ADAL" clId="{DBF6B51C-85BC-4626-A13A-C551C25A82A7}" dt="2025-09-04T13:52:55.481" v="282" actId="6549"/>
          <ac:spMkLst>
            <pc:docMk/>
            <pc:sldMk cId="557365709" sldId="398"/>
            <ac:spMk id="12" creationId="{C44CB6A3-49EF-9FF3-2964-64DFED73AE10}"/>
          </ac:spMkLst>
        </pc:spChg>
      </pc:sldChg>
      <pc:sldChg chg="del">
        <pc:chgData name="Laura Sanhueza" userId="3413ba89-43df-4faf-b4ba-ef6ac7dd66a2" providerId="ADAL" clId="{DBF6B51C-85BC-4626-A13A-C551C25A82A7}" dt="2025-09-03T14:21:35.236" v="131" actId="2696"/>
        <pc:sldMkLst>
          <pc:docMk/>
          <pc:sldMk cId="1373635207" sldId="399"/>
        </pc:sldMkLst>
      </pc:sldChg>
      <pc:sldChg chg="modSp add del mod">
        <pc:chgData name="Laura Sanhueza" userId="3413ba89-43df-4faf-b4ba-ef6ac7dd66a2" providerId="ADAL" clId="{DBF6B51C-85BC-4626-A13A-C551C25A82A7}" dt="2025-09-04T17:12:02.842" v="1379" actId="2696"/>
        <pc:sldMkLst>
          <pc:docMk/>
          <pc:sldMk cId="3682477489" sldId="399"/>
        </pc:sldMkLst>
      </pc:sldChg>
      <pc:sldChg chg="addSp delSp modSp add mod ord">
        <pc:chgData name="Laura Sanhueza" userId="3413ba89-43df-4faf-b4ba-ef6ac7dd66a2" providerId="ADAL" clId="{DBF6B51C-85BC-4626-A13A-C551C25A82A7}" dt="2025-09-04T16:14:20.264" v="864" actId="1076"/>
        <pc:sldMkLst>
          <pc:docMk/>
          <pc:sldMk cId="1024858494" sldId="400"/>
        </pc:sldMkLst>
        <pc:spChg chg="mod">
          <ac:chgData name="Laura Sanhueza" userId="3413ba89-43df-4faf-b4ba-ef6ac7dd66a2" providerId="ADAL" clId="{DBF6B51C-85BC-4626-A13A-C551C25A82A7}" dt="2025-09-04T13:59:04.978" v="481" actId="20577"/>
          <ac:spMkLst>
            <pc:docMk/>
            <pc:sldMk cId="1024858494" sldId="400"/>
            <ac:spMk id="4" creationId="{CEBE17A9-3B30-DDDD-19F7-3F206B40D3B4}"/>
          </ac:spMkLst>
        </pc:spChg>
        <pc:spChg chg="mod">
          <ac:chgData name="Laura Sanhueza" userId="3413ba89-43df-4faf-b4ba-ef6ac7dd66a2" providerId="ADAL" clId="{DBF6B51C-85BC-4626-A13A-C551C25A82A7}" dt="2025-09-04T14:03:54.538" v="554" actId="1076"/>
          <ac:spMkLst>
            <pc:docMk/>
            <pc:sldMk cId="1024858494" sldId="400"/>
            <ac:spMk id="7" creationId="{A089E5C2-5ECF-4F89-EAB8-954E9D53FAF0}"/>
          </ac:spMkLst>
        </pc:spChg>
        <pc:spChg chg="add del mod">
          <ac:chgData name="Laura Sanhueza" userId="3413ba89-43df-4faf-b4ba-ef6ac7dd66a2" providerId="ADAL" clId="{DBF6B51C-85BC-4626-A13A-C551C25A82A7}" dt="2025-09-04T16:13:22.185" v="845" actId="1035"/>
          <ac:spMkLst>
            <pc:docMk/>
            <pc:sldMk cId="1024858494" sldId="400"/>
            <ac:spMk id="16" creationId="{00195969-1B8A-A7B9-FA64-F7D7B3A38380}"/>
          </ac:spMkLst>
        </pc:spChg>
        <pc:spChg chg="mod">
          <ac:chgData name="Laura Sanhueza" userId="3413ba89-43df-4faf-b4ba-ef6ac7dd66a2" providerId="ADAL" clId="{DBF6B51C-85BC-4626-A13A-C551C25A82A7}" dt="2025-09-04T16:13:53" v="858" actId="1076"/>
          <ac:spMkLst>
            <pc:docMk/>
            <pc:sldMk cId="1024858494" sldId="400"/>
            <ac:spMk id="17" creationId="{94BFF9AF-B13B-662F-FCD1-42625D624F6B}"/>
          </ac:spMkLst>
        </pc:spChg>
        <pc:picChg chg="mod">
          <ac:chgData name="Laura Sanhueza" userId="3413ba89-43df-4faf-b4ba-ef6ac7dd66a2" providerId="ADAL" clId="{DBF6B51C-85BC-4626-A13A-C551C25A82A7}" dt="2025-09-03T20:10:38.761" v="240" actId="1076"/>
          <ac:picMkLst>
            <pc:docMk/>
            <pc:sldMk cId="1024858494" sldId="400"/>
            <ac:picMk id="3" creationId="{C8740221-9C8E-F0BA-5AC9-5643F43B4375}"/>
          </ac:picMkLst>
        </pc:picChg>
        <pc:picChg chg="mod">
          <ac:chgData name="Laura Sanhueza" userId="3413ba89-43df-4faf-b4ba-ef6ac7dd66a2" providerId="ADAL" clId="{DBF6B51C-85BC-4626-A13A-C551C25A82A7}" dt="2025-09-03T20:10:41.284" v="241" actId="1076"/>
          <ac:picMkLst>
            <pc:docMk/>
            <pc:sldMk cId="1024858494" sldId="400"/>
            <ac:picMk id="6" creationId="{3A93A2F7-0E0C-7E5E-33EC-1C860150EE3B}"/>
          </ac:picMkLst>
        </pc:picChg>
        <pc:picChg chg="mod">
          <ac:chgData name="Laura Sanhueza" userId="3413ba89-43df-4faf-b4ba-ef6ac7dd66a2" providerId="ADAL" clId="{DBF6B51C-85BC-4626-A13A-C551C25A82A7}" dt="2025-09-04T16:14:16.590" v="863" actId="1076"/>
          <ac:picMkLst>
            <pc:docMk/>
            <pc:sldMk cId="1024858494" sldId="400"/>
            <ac:picMk id="9" creationId="{0DF018B5-193C-D934-8D46-8F02C7484E51}"/>
          </ac:picMkLst>
        </pc:picChg>
        <pc:picChg chg="mod">
          <ac:chgData name="Laura Sanhueza" userId="3413ba89-43df-4faf-b4ba-ef6ac7dd66a2" providerId="ADAL" clId="{DBF6B51C-85BC-4626-A13A-C551C25A82A7}" dt="2025-09-03T20:10:13.684" v="234" actId="1076"/>
          <ac:picMkLst>
            <pc:docMk/>
            <pc:sldMk cId="1024858494" sldId="400"/>
            <ac:picMk id="11" creationId="{8D001AB1-03C0-FFDF-D166-C6B8A1B8C8A1}"/>
          </ac:picMkLst>
        </pc:picChg>
        <pc:picChg chg="mod">
          <ac:chgData name="Laura Sanhueza" userId="3413ba89-43df-4faf-b4ba-ef6ac7dd66a2" providerId="ADAL" clId="{DBF6B51C-85BC-4626-A13A-C551C25A82A7}" dt="2025-09-04T16:13:58.021" v="859" actId="1035"/>
          <ac:picMkLst>
            <pc:docMk/>
            <pc:sldMk cId="1024858494" sldId="400"/>
            <ac:picMk id="12" creationId="{ABC666A4-565F-92A7-B6A5-1BFF4A9DE0AA}"/>
          </ac:picMkLst>
        </pc:picChg>
        <pc:picChg chg="mod">
          <ac:chgData name="Laura Sanhueza" userId="3413ba89-43df-4faf-b4ba-ef6ac7dd66a2" providerId="ADAL" clId="{DBF6B51C-85BC-4626-A13A-C551C25A82A7}" dt="2025-09-04T16:14:20.264" v="864" actId="1076"/>
          <ac:picMkLst>
            <pc:docMk/>
            <pc:sldMk cId="1024858494" sldId="400"/>
            <ac:picMk id="14" creationId="{ED5D716A-C00B-070F-269B-4381E4C23E9F}"/>
          </ac:picMkLst>
        </pc:picChg>
      </pc:sldChg>
      <pc:sldChg chg="addSp delSp modSp add mod">
        <pc:chgData name="Laura Sanhueza" userId="3413ba89-43df-4faf-b4ba-ef6ac7dd66a2" providerId="ADAL" clId="{DBF6B51C-85BC-4626-A13A-C551C25A82A7}" dt="2025-09-04T16:36:39.343" v="1096" actId="14100"/>
        <pc:sldMkLst>
          <pc:docMk/>
          <pc:sldMk cId="3882093952" sldId="401"/>
        </pc:sldMkLst>
        <pc:spChg chg="mod">
          <ac:chgData name="Laura Sanhueza" userId="3413ba89-43df-4faf-b4ba-ef6ac7dd66a2" providerId="ADAL" clId="{DBF6B51C-85BC-4626-A13A-C551C25A82A7}" dt="2025-09-04T14:00:09.356" v="502" actId="20577"/>
          <ac:spMkLst>
            <pc:docMk/>
            <pc:sldMk cId="3882093952" sldId="401"/>
            <ac:spMk id="4" creationId="{F32E7CA8-83C8-48C5-B20C-55A9F59D6886}"/>
          </ac:spMkLst>
        </pc:spChg>
        <pc:spChg chg="add mod">
          <ac:chgData name="Laura Sanhueza" userId="3413ba89-43df-4faf-b4ba-ef6ac7dd66a2" providerId="ADAL" clId="{DBF6B51C-85BC-4626-A13A-C551C25A82A7}" dt="2025-09-04T16:34:54.483" v="1076" actId="1076"/>
          <ac:spMkLst>
            <pc:docMk/>
            <pc:sldMk cId="3882093952" sldId="401"/>
            <ac:spMk id="12" creationId="{BA0679FA-00B5-F907-55AA-0E0A4489C7F2}"/>
          </ac:spMkLst>
        </pc:spChg>
        <pc:spChg chg="add mod">
          <ac:chgData name="Laura Sanhueza" userId="3413ba89-43df-4faf-b4ba-ef6ac7dd66a2" providerId="ADAL" clId="{DBF6B51C-85BC-4626-A13A-C551C25A82A7}" dt="2025-09-04T16:35:25.951" v="1083" actId="1076"/>
          <ac:spMkLst>
            <pc:docMk/>
            <pc:sldMk cId="3882093952" sldId="401"/>
            <ac:spMk id="15" creationId="{C117EE36-2A22-A977-6A48-A609187765A6}"/>
          </ac:spMkLst>
        </pc:spChg>
        <pc:spChg chg="add mod">
          <ac:chgData name="Laura Sanhueza" userId="3413ba89-43df-4faf-b4ba-ef6ac7dd66a2" providerId="ADAL" clId="{DBF6B51C-85BC-4626-A13A-C551C25A82A7}" dt="2025-09-04T16:35:30.481" v="1084" actId="1076"/>
          <ac:spMkLst>
            <pc:docMk/>
            <pc:sldMk cId="3882093952" sldId="401"/>
            <ac:spMk id="16" creationId="{57DE766A-6C73-1B0C-039E-A5A00F4817D0}"/>
          </ac:spMkLst>
        </pc:spChg>
        <pc:spChg chg="add mod">
          <ac:chgData name="Laura Sanhueza" userId="3413ba89-43df-4faf-b4ba-ef6ac7dd66a2" providerId="ADAL" clId="{DBF6B51C-85BC-4626-A13A-C551C25A82A7}" dt="2025-09-04T16:35:38.857" v="1085" actId="1076"/>
          <ac:spMkLst>
            <pc:docMk/>
            <pc:sldMk cId="3882093952" sldId="401"/>
            <ac:spMk id="17" creationId="{3E9B0308-A5D6-2AD9-B28B-667A6D427938}"/>
          </ac:spMkLst>
        </pc:spChg>
        <pc:spChg chg="add mod">
          <ac:chgData name="Laura Sanhueza" userId="3413ba89-43df-4faf-b4ba-ef6ac7dd66a2" providerId="ADAL" clId="{DBF6B51C-85BC-4626-A13A-C551C25A82A7}" dt="2025-09-04T16:34:58.838" v="1077" actId="1076"/>
          <ac:spMkLst>
            <pc:docMk/>
            <pc:sldMk cId="3882093952" sldId="401"/>
            <ac:spMk id="18" creationId="{F3889249-98CF-1B7D-A2A4-C10C3E22FADE}"/>
          </ac:spMkLst>
        </pc:spChg>
        <pc:spChg chg="add mod">
          <ac:chgData name="Laura Sanhueza" userId="3413ba89-43df-4faf-b4ba-ef6ac7dd66a2" providerId="ADAL" clId="{DBF6B51C-85BC-4626-A13A-C551C25A82A7}" dt="2025-09-04T16:35:49.397" v="1090" actId="1037"/>
          <ac:spMkLst>
            <pc:docMk/>
            <pc:sldMk cId="3882093952" sldId="401"/>
            <ac:spMk id="19" creationId="{24D8873B-F544-14CF-E2AB-0FA63EBC5810}"/>
          </ac:spMkLst>
        </pc:spChg>
        <pc:spChg chg="add mod">
          <ac:chgData name="Laura Sanhueza" userId="3413ba89-43df-4faf-b4ba-ef6ac7dd66a2" providerId="ADAL" clId="{DBF6B51C-85BC-4626-A13A-C551C25A82A7}" dt="2025-09-04T16:35:04.042" v="1078" actId="1076"/>
          <ac:spMkLst>
            <pc:docMk/>
            <pc:sldMk cId="3882093952" sldId="401"/>
            <ac:spMk id="20" creationId="{3BE200C8-659B-083C-65DE-DFF76D446366}"/>
          </ac:spMkLst>
        </pc:spChg>
        <pc:spChg chg="add mod">
          <ac:chgData name="Laura Sanhueza" userId="3413ba89-43df-4faf-b4ba-ef6ac7dd66a2" providerId="ADAL" clId="{DBF6B51C-85BC-4626-A13A-C551C25A82A7}" dt="2025-09-04T16:35:59.898" v="1091" actId="1076"/>
          <ac:spMkLst>
            <pc:docMk/>
            <pc:sldMk cId="3882093952" sldId="401"/>
            <ac:spMk id="21" creationId="{A0142993-E88C-F9AD-9B91-9E27D636B5ED}"/>
          </ac:spMkLst>
        </pc:spChg>
        <pc:spChg chg="add mod">
          <ac:chgData name="Laura Sanhueza" userId="3413ba89-43df-4faf-b4ba-ef6ac7dd66a2" providerId="ADAL" clId="{DBF6B51C-85BC-4626-A13A-C551C25A82A7}" dt="2025-09-04T16:36:06.102" v="1092" actId="1076"/>
          <ac:spMkLst>
            <pc:docMk/>
            <pc:sldMk cId="3882093952" sldId="401"/>
            <ac:spMk id="22" creationId="{1596F88D-1B1E-B021-5281-48EBF29138CE}"/>
          </ac:spMkLst>
        </pc:spChg>
        <pc:picChg chg="add del mod">
          <ac:chgData name="Laura Sanhueza" userId="3413ba89-43df-4faf-b4ba-ef6ac7dd66a2" providerId="ADAL" clId="{DBF6B51C-85BC-4626-A13A-C551C25A82A7}" dt="2025-09-04T16:35:16.781" v="1081" actId="1076"/>
          <ac:picMkLst>
            <pc:docMk/>
            <pc:sldMk cId="3882093952" sldId="401"/>
            <ac:picMk id="5" creationId="{11F95BA6-F55B-B410-C5D2-0A6B1A8F3097}"/>
          </ac:picMkLst>
        </pc:picChg>
        <pc:picChg chg="mod">
          <ac:chgData name="Laura Sanhueza" userId="3413ba89-43df-4faf-b4ba-ef6ac7dd66a2" providerId="ADAL" clId="{DBF6B51C-85BC-4626-A13A-C551C25A82A7}" dt="2025-09-04T16:35:20.568" v="1082" actId="14100"/>
          <ac:picMkLst>
            <pc:docMk/>
            <pc:sldMk cId="3882093952" sldId="401"/>
            <ac:picMk id="6" creationId="{57284DDB-EF52-6C6F-8DE1-DF050DE317E1}"/>
          </ac:picMkLst>
        </pc:picChg>
        <pc:picChg chg="mod">
          <ac:chgData name="Laura Sanhueza" userId="3413ba89-43df-4faf-b4ba-ef6ac7dd66a2" providerId="ADAL" clId="{DBF6B51C-85BC-4626-A13A-C551C25A82A7}" dt="2025-09-04T16:36:39.343" v="1096" actId="14100"/>
          <ac:picMkLst>
            <pc:docMk/>
            <pc:sldMk cId="3882093952" sldId="401"/>
            <ac:picMk id="9" creationId="{62D6710A-DC64-46F7-3FE5-C7BF6558D43B}"/>
          </ac:picMkLst>
        </pc:picChg>
      </pc:sldChg>
      <pc:sldChg chg="addSp delSp modSp add mod">
        <pc:chgData name="Laura Sanhueza" userId="3413ba89-43df-4faf-b4ba-ef6ac7dd66a2" providerId="ADAL" clId="{DBF6B51C-85BC-4626-A13A-C551C25A82A7}" dt="2025-09-05T12:44:54.161" v="1721" actId="20577"/>
        <pc:sldMkLst>
          <pc:docMk/>
          <pc:sldMk cId="368233719" sldId="402"/>
        </pc:sldMkLst>
        <pc:spChg chg="mod">
          <ac:chgData name="Laura Sanhueza" userId="3413ba89-43df-4faf-b4ba-ef6ac7dd66a2" providerId="ADAL" clId="{DBF6B51C-85BC-4626-A13A-C551C25A82A7}" dt="2025-09-04T17:12:39.468" v="1388" actId="20577"/>
          <ac:spMkLst>
            <pc:docMk/>
            <pc:sldMk cId="368233719" sldId="402"/>
            <ac:spMk id="4" creationId="{32A879E9-8B5F-AE26-661B-0755FEB88DC5}"/>
          </ac:spMkLst>
        </pc:spChg>
        <pc:spChg chg="mod">
          <ac:chgData name="Laura Sanhueza" userId="3413ba89-43df-4faf-b4ba-ef6ac7dd66a2" providerId="ADAL" clId="{DBF6B51C-85BC-4626-A13A-C551C25A82A7}" dt="2025-09-05T12:44:54.161" v="1721" actId="20577"/>
          <ac:spMkLst>
            <pc:docMk/>
            <pc:sldMk cId="368233719" sldId="402"/>
            <ac:spMk id="7" creationId="{C118003C-3EB8-19C3-9714-F09724BD637C}"/>
          </ac:spMkLst>
        </pc:spChg>
        <pc:spChg chg="add mod">
          <ac:chgData name="Laura Sanhueza" userId="3413ba89-43df-4faf-b4ba-ef6ac7dd66a2" providerId="ADAL" clId="{DBF6B51C-85BC-4626-A13A-C551C25A82A7}" dt="2025-09-04T16:58:43.301" v="1138" actId="1076"/>
          <ac:spMkLst>
            <pc:docMk/>
            <pc:sldMk cId="368233719" sldId="402"/>
            <ac:spMk id="12" creationId="{2AB76C3E-15E2-BE0D-A569-F0A20D02D0A1}"/>
          </ac:spMkLst>
        </pc:spChg>
        <pc:spChg chg="add mod">
          <ac:chgData name="Laura Sanhueza" userId="3413ba89-43df-4faf-b4ba-ef6ac7dd66a2" providerId="ADAL" clId="{DBF6B51C-85BC-4626-A13A-C551C25A82A7}" dt="2025-09-04T16:58:55.902" v="1140" actId="1076"/>
          <ac:spMkLst>
            <pc:docMk/>
            <pc:sldMk cId="368233719" sldId="402"/>
            <ac:spMk id="13" creationId="{1CC0EDCF-9FFE-98BA-5F15-2955434C6AAD}"/>
          </ac:spMkLst>
        </pc:spChg>
        <pc:spChg chg="add mod">
          <ac:chgData name="Laura Sanhueza" userId="3413ba89-43df-4faf-b4ba-ef6ac7dd66a2" providerId="ADAL" clId="{DBF6B51C-85BC-4626-A13A-C551C25A82A7}" dt="2025-09-05T12:42:21.524" v="1661" actId="1076"/>
          <ac:spMkLst>
            <pc:docMk/>
            <pc:sldMk cId="368233719" sldId="402"/>
            <ac:spMk id="14" creationId="{81AD2E0A-1105-C558-C471-9B86ADBD9275}"/>
          </ac:spMkLst>
        </pc:spChg>
        <pc:spChg chg="add mod">
          <ac:chgData name="Laura Sanhueza" userId="3413ba89-43df-4faf-b4ba-ef6ac7dd66a2" providerId="ADAL" clId="{DBF6B51C-85BC-4626-A13A-C551C25A82A7}" dt="2025-09-04T17:01:43.706" v="1225" actId="1076"/>
          <ac:spMkLst>
            <pc:docMk/>
            <pc:sldMk cId="368233719" sldId="402"/>
            <ac:spMk id="15" creationId="{16B71668-3C02-CF72-507B-56BE49CA6306}"/>
          </ac:spMkLst>
        </pc:spChg>
        <pc:spChg chg="add mod">
          <ac:chgData name="Laura Sanhueza" userId="3413ba89-43df-4faf-b4ba-ef6ac7dd66a2" providerId="ADAL" clId="{DBF6B51C-85BC-4626-A13A-C551C25A82A7}" dt="2025-09-04T17:00:26.807" v="1180" actId="1076"/>
          <ac:spMkLst>
            <pc:docMk/>
            <pc:sldMk cId="368233719" sldId="402"/>
            <ac:spMk id="16" creationId="{E3ED8C24-5101-AAD7-4F8B-357E5422238F}"/>
          </ac:spMkLst>
        </pc:spChg>
        <pc:spChg chg="add mod">
          <ac:chgData name="Laura Sanhueza" userId="3413ba89-43df-4faf-b4ba-ef6ac7dd66a2" providerId="ADAL" clId="{DBF6B51C-85BC-4626-A13A-C551C25A82A7}" dt="2025-09-04T17:13:31.366" v="1391" actId="1035"/>
          <ac:spMkLst>
            <pc:docMk/>
            <pc:sldMk cId="368233719" sldId="402"/>
            <ac:spMk id="18" creationId="{C64AA54E-E5D5-E05F-1BF2-BB480BD96892}"/>
          </ac:spMkLst>
        </pc:spChg>
        <pc:spChg chg="add mod">
          <ac:chgData name="Laura Sanhueza" userId="3413ba89-43df-4faf-b4ba-ef6ac7dd66a2" providerId="ADAL" clId="{DBF6B51C-85BC-4626-A13A-C551C25A82A7}" dt="2025-09-04T17:06:42.525" v="1320" actId="313"/>
          <ac:spMkLst>
            <pc:docMk/>
            <pc:sldMk cId="368233719" sldId="402"/>
            <ac:spMk id="20" creationId="{6A95CFCF-271F-2AA8-EB0E-C97F1C11013E}"/>
          </ac:spMkLst>
        </pc:spChg>
        <pc:spChg chg="add mod">
          <ac:chgData name="Laura Sanhueza" userId="3413ba89-43df-4faf-b4ba-ef6ac7dd66a2" providerId="ADAL" clId="{DBF6B51C-85BC-4626-A13A-C551C25A82A7}" dt="2025-09-04T17:01:59.485" v="1229" actId="1076"/>
          <ac:spMkLst>
            <pc:docMk/>
            <pc:sldMk cId="368233719" sldId="402"/>
            <ac:spMk id="22" creationId="{FAD5885D-57EF-D370-A8AC-1B5BEB4DE183}"/>
          </ac:spMkLst>
        </pc:spChg>
        <pc:spChg chg="add mod">
          <ac:chgData name="Laura Sanhueza" userId="3413ba89-43df-4faf-b4ba-ef6ac7dd66a2" providerId="ADAL" clId="{DBF6B51C-85BC-4626-A13A-C551C25A82A7}" dt="2025-09-04T17:02:12.844" v="1231" actId="1076"/>
          <ac:spMkLst>
            <pc:docMk/>
            <pc:sldMk cId="368233719" sldId="402"/>
            <ac:spMk id="23" creationId="{6D92D12A-069A-9901-75D5-1FDA864A598E}"/>
          </ac:spMkLst>
        </pc:spChg>
        <pc:spChg chg="add mod">
          <ac:chgData name="Laura Sanhueza" userId="3413ba89-43df-4faf-b4ba-ef6ac7dd66a2" providerId="ADAL" clId="{DBF6B51C-85BC-4626-A13A-C551C25A82A7}" dt="2025-09-04T17:02:26.452" v="1233" actId="1076"/>
          <ac:spMkLst>
            <pc:docMk/>
            <pc:sldMk cId="368233719" sldId="402"/>
            <ac:spMk id="24" creationId="{22DD238B-0EC2-74EA-811C-EC2B0E86EDFE}"/>
          </ac:spMkLst>
        </pc:spChg>
        <pc:spChg chg="add mod">
          <ac:chgData name="Laura Sanhueza" userId="3413ba89-43df-4faf-b4ba-ef6ac7dd66a2" providerId="ADAL" clId="{DBF6B51C-85BC-4626-A13A-C551C25A82A7}" dt="2025-09-04T17:02:38.268" v="1238" actId="1076"/>
          <ac:spMkLst>
            <pc:docMk/>
            <pc:sldMk cId="368233719" sldId="402"/>
            <ac:spMk id="25" creationId="{7597DE9D-033C-2D52-A2F0-964D8C0A2A43}"/>
          </ac:spMkLst>
        </pc:spChg>
        <pc:spChg chg="add mod">
          <ac:chgData name="Laura Sanhueza" userId="3413ba89-43df-4faf-b4ba-ef6ac7dd66a2" providerId="ADAL" clId="{DBF6B51C-85BC-4626-A13A-C551C25A82A7}" dt="2025-09-05T12:42:17.222" v="1660" actId="1076"/>
          <ac:spMkLst>
            <pc:docMk/>
            <pc:sldMk cId="368233719" sldId="402"/>
            <ac:spMk id="26" creationId="{21FD394C-C4A5-9E40-636E-027DF8861F76}"/>
          </ac:spMkLst>
        </pc:spChg>
        <pc:picChg chg="add mod modCrop">
          <ac:chgData name="Laura Sanhueza" userId="3413ba89-43df-4faf-b4ba-ef6ac7dd66a2" providerId="ADAL" clId="{DBF6B51C-85BC-4626-A13A-C551C25A82A7}" dt="2025-09-04T16:58:15.428" v="1135" actId="1076"/>
          <ac:picMkLst>
            <pc:docMk/>
            <pc:sldMk cId="368233719" sldId="402"/>
            <ac:picMk id="11" creationId="{36B805B6-0439-854D-D035-670CD78887A6}"/>
          </ac:picMkLst>
        </pc:picChg>
        <pc:picChg chg="mod">
          <ac:chgData name="Laura Sanhueza" userId="3413ba89-43df-4faf-b4ba-ef6ac7dd66a2" providerId="ADAL" clId="{DBF6B51C-85BC-4626-A13A-C551C25A82A7}" dt="2025-09-04T17:05:28.701" v="1245" actId="1076"/>
          <ac:picMkLst>
            <pc:docMk/>
            <pc:sldMk cId="368233719" sldId="402"/>
            <ac:picMk id="17" creationId="{136BA378-DD88-8D7A-0F4F-E08FC00436A2}"/>
          </ac:picMkLst>
        </pc:picChg>
        <pc:picChg chg="mod">
          <ac:chgData name="Laura Sanhueza" userId="3413ba89-43df-4faf-b4ba-ef6ac7dd66a2" providerId="ADAL" clId="{DBF6B51C-85BC-4626-A13A-C551C25A82A7}" dt="2025-09-04T17:05:33.422" v="1246" actId="1076"/>
          <ac:picMkLst>
            <pc:docMk/>
            <pc:sldMk cId="368233719" sldId="402"/>
            <ac:picMk id="19" creationId="{0D1AE5F5-AD63-8DF0-98C1-F1B926763868}"/>
          </ac:picMkLst>
        </pc:picChg>
        <pc:picChg chg="mod">
          <ac:chgData name="Laura Sanhueza" userId="3413ba89-43df-4faf-b4ba-ef6ac7dd66a2" providerId="ADAL" clId="{DBF6B51C-85BC-4626-A13A-C551C25A82A7}" dt="2025-09-04T16:58:04.362" v="1133" actId="1076"/>
          <ac:picMkLst>
            <pc:docMk/>
            <pc:sldMk cId="368233719" sldId="402"/>
            <ac:picMk id="21" creationId="{DF3CBEE6-2EB4-005D-20F3-BA1E854B81F0}"/>
          </ac:picMkLst>
        </pc:picChg>
      </pc:sldChg>
      <pc:sldChg chg="delSp modSp add mod">
        <pc:chgData name="Laura Sanhueza" userId="3413ba89-43df-4faf-b4ba-ef6ac7dd66a2" providerId="ADAL" clId="{DBF6B51C-85BC-4626-A13A-C551C25A82A7}" dt="2025-09-05T16:00:39.182" v="3748" actId="14100"/>
        <pc:sldMkLst>
          <pc:docMk/>
          <pc:sldMk cId="1332457424" sldId="403"/>
        </pc:sldMkLst>
        <pc:spChg chg="mod">
          <ac:chgData name="Laura Sanhueza" userId="3413ba89-43df-4faf-b4ba-ef6ac7dd66a2" providerId="ADAL" clId="{DBF6B51C-85BC-4626-A13A-C551C25A82A7}" dt="2025-09-04T14:06:18.410" v="639" actId="20577"/>
          <ac:spMkLst>
            <pc:docMk/>
            <pc:sldMk cId="1332457424" sldId="403"/>
            <ac:spMk id="4" creationId="{90EA80B8-E5A9-A6C0-2412-E37844E79D71}"/>
          </ac:spMkLst>
        </pc:spChg>
        <pc:spChg chg="mod">
          <ac:chgData name="Laura Sanhueza" userId="3413ba89-43df-4faf-b4ba-ef6ac7dd66a2" providerId="ADAL" clId="{DBF6B51C-85BC-4626-A13A-C551C25A82A7}" dt="2025-09-05T15:26:33.713" v="3609" actId="20577"/>
          <ac:spMkLst>
            <pc:docMk/>
            <pc:sldMk cId="1332457424" sldId="403"/>
            <ac:spMk id="7" creationId="{D3B4C0D4-94DB-532D-100A-CE4F4BFE26B1}"/>
          </ac:spMkLst>
        </pc:spChg>
        <pc:spChg chg="mod">
          <ac:chgData name="Laura Sanhueza" userId="3413ba89-43df-4faf-b4ba-ef6ac7dd66a2" providerId="ADAL" clId="{DBF6B51C-85BC-4626-A13A-C551C25A82A7}" dt="2025-09-05T16:00:34.173" v="3747" actId="1037"/>
          <ac:spMkLst>
            <pc:docMk/>
            <pc:sldMk cId="1332457424" sldId="403"/>
            <ac:spMk id="12" creationId="{22B57508-C6F7-AE15-6B7A-AAF456AD6A6C}"/>
          </ac:spMkLst>
        </pc:spChg>
        <pc:picChg chg="mod">
          <ac:chgData name="Laura Sanhueza" userId="3413ba89-43df-4faf-b4ba-ef6ac7dd66a2" providerId="ADAL" clId="{DBF6B51C-85BC-4626-A13A-C551C25A82A7}" dt="2025-09-05T15:20:29.554" v="3449" actId="1076"/>
          <ac:picMkLst>
            <pc:docMk/>
            <pc:sldMk cId="1332457424" sldId="403"/>
            <ac:picMk id="9" creationId="{E725D1C5-AB30-731B-D77A-C0BFA2C43EC6}"/>
          </ac:picMkLst>
        </pc:picChg>
        <pc:picChg chg="mod">
          <ac:chgData name="Laura Sanhueza" userId="3413ba89-43df-4faf-b4ba-ef6ac7dd66a2" providerId="ADAL" clId="{DBF6B51C-85BC-4626-A13A-C551C25A82A7}" dt="2025-09-05T16:00:09.536" v="3740" actId="1076"/>
          <ac:picMkLst>
            <pc:docMk/>
            <pc:sldMk cId="1332457424" sldId="403"/>
            <ac:picMk id="11" creationId="{61B12AB3-3246-7F22-F912-0AB098B7CB9E}"/>
          </ac:picMkLst>
        </pc:picChg>
        <pc:cxnChg chg="mod">
          <ac:chgData name="Laura Sanhueza" userId="3413ba89-43df-4faf-b4ba-ef6ac7dd66a2" providerId="ADAL" clId="{DBF6B51C-85BC-4626-A13A-C551C25A82A7}" dt="2025-09-05T16:00:39.182" v="3748" actId="14100"/>
          <ac:cxnSpMkLst>
            <pc:docMk/>
            <pc:sldMk cId="1332457424" sldId="403"/>
            <ac:cxnSpMk id="13" creationId="{F8C4426B-752F-B4F2-E35A-EF667B1F4CC0}"/>
          </ac:cxnSpMkLst>
        </pc:cxnChg>
        <pc:cxnChg chg="mod">
          <ac:chgData name="Laura Sanhueza" userId="3413ba89-43df-4faf-b4ba-ef6ac7dd66a2" providerId="ADAL" clId="{DBF6B51C-85BC-4626-A13A-C551C25A82A7}" dt="2025-09-05T16:00:34.173" v="3747" actId="1037"/>
          <ac:cxnSpMkLst>
            <pc:docMk/>
            <pc:sldMk cId="1332457424" sldId="403"/>
            <ac:cxnSpMk id="15" creationId="{8BB0E29B-A0B0-8B9B-86FA-5B51E4B3A0F7}"/>
          </ac:cxnSpMkLst>
        </pc:cxnChg>
      </pc:sldChg>
      <pc:sldChg chg="addSp delSp modSp add mod ord">
        <pc:chgData name="Laura Sanhueza" userId="3413ba89-43df-4faf-b4ba-ef6ac7dd66a2" providerId="ADAL" clId="{DBF6B51C-85BC-4626-A13A-C551C25A82A7}" dt="2025-09-08T13:42:16.978" v="5142" actId="207"/>
        <pc:sldMkLst>
          <pc:docMk/>
          <pc:sldMk cId="2755447278" sldId="404"/>
        </pc:sldMkLst>
        <pc:spChg chg="add mod">
          <ac:chgData name="Laura Sanhueza" userId="3413ba89-43df-4faf-b4ba-ef6ac7dd66a2" providerId="ADAL" clId="{DBF6B51C-85BC-4626-A13A-C551C25A82A7}" dt="2025-09-04T14:23:51.662" v="741" actId="14100"/>
          <ac:spMkLst>
            <pc:docMk/>
            <pc:sldMk cId="2755447278" sldId="404"/>
            <ac:spMk id="6" creationId="{E14FDD2E-702C-B429-F606-6AB7E1D538A3}"/>
          </ac:spMkLst>
        </pc:spChg>
        <pc:spChg chg="mod">
          <ac:chgData name="Laura Sanhueza" userId="3413ba89-43df-4faf-b4ba-ef6ac7dd66a2" providerId="ADAL" clId="{DBF6B51C-85BC-4626-A13A-C551C25A82A7}" dt="2025-09-08T13:39:04.454" v="5106" actId="20577"/>
          <ac:spMkLst>
            <pc:docMk/>
            <pc:sldMk cId="2755447278" sldId="404"/>
            <ac:spMk id="12" creationId="{40456BC5-0A67-198C-239F-B1E3CFC65247}"/>
          </ac:spMkLst>
        </pc:spChg>
        <pc:picChg chg="mod">
          <ac:chgData name="Laura Sanhueza" userId="3413ba89-43df-4faf-b4ba-ef6ac7dd66a2" providerId="ADAL" clId="{DBF6B51C-85BC-4626-A13A-C551C25A82A7}" dt="2025-09-04T13:57:42.757" v="417" actId="1076"/>
          <ac:picMkLst>
            <pc:docMk/>
            <pc:sldMk cId="2755447278" sldId="404"/>
            <ac:picMk id="2" creationId="{6B31ECD4-F7F5-94AC-8A2B-3E30E8A4D198}"/>
          </ac:picMkLst>
        </pc:picChg>
        <pc:picChg chg="add mod">
          <ac:chgData name="Laura Sanhueza" userId="3413ba89-43df-4faf-b4ba-ef6ac7dd66a2" providerId="ADAL" clId="{DBF6B51C-85BC-4626-A13A-C551C25A82A7}" dt="2025-09-08T13:42:16.978" v="5142" actId="207"/>
          <ac:picMkLst>
            <pc:docMk/>
            <pc:sldMk cId="2755447278" sldId="404"/>
            <ac:picMk id="8" creationId="{32F3CF90-94A4-6F0C-7977-59960C0E353C}"/>
          </ac:picMkLst>
        </pc:picChg>
      </pc:sldChg>
      <pc:sldChg chg="delSp modSp add del mod ord">
        <pc:chgData name="Laura Sanhueza" userId="3413ba89-43df-4faf-b4ba-ef6ac7dd66a2" providerId="ADAL" clId="{DBF6B51C-85BC-4626-A13A-C551C25A82A7}" dt="2025-09-04T17:16:56.789" v="1477" actId="2696"/>
        <pc:sldMkLst>
          <pc:docMk/>
          <pc:sldMk cId="1030670267" sldId="405"/>
        </pc:sldMkLst>
      </pc:sldChg>
      <pc:sldChg chg="addSp delSp modSp add mod">
        <pc:chgData name="Laura Sanhueza" userId="3413ba89-43df-4faf-b4ba-ef6ac7dd66a2" providerId="ADAL" clId="{DBF6B51C-85BC-4626-A13A-C551C25A82A7}" dt="2025-09-08T12:31:09.047" v="4123" actId="20577"/>
        <pc:sldMkLst>
          <pc:docMk/>
          <pc:sldMk cId="3525587380" sldId="406"/>
        </pc:sldMkLst>
        <pc:spChg chg="mod">
          <ac:chgData name="Laura Sanhueza" userId="3413ba89-43df-4faf-b4ba-ef6ac7dd66a2" providerId="ADAL" clId="{DBF6B51C-85BC-4626-A13A-C551C25A82A7}" dt="2025-09-05T20:55:56.178" v="3941" actId="1076"/>
          <ac:spMkLst>
            <pc:docMk/>
            <pc:sldMk cId="3525587380" sldId="406"/>
            <ac:spMk id="7" creationId="{5FD88483-0C87-2B0D-943A-A1AA37CD673F}"/>
          </ac:spMkLst>
        </pc:spChg>
        <pc:spChg chg="add mod">
          <ac:chgData name="Laura Sanhueza" userId="3413ba89-43df-4faf-b4ba-ef6ac7dd66a2" providerId="ADAL" clId="{DBF6B51C-85BC-4626-A13A-C551C25A82A7}" dt="2025-09-05T20:23:11.457" v="3796" actId="1076"/>
          <ac:spMkLst>
            <pc:docMk/>
            <pc:sldMk cId="3525587380" sldId="406"/>
            <ac:spMk id="11" creationId="{82841BF3-998A-BB41-D06B-8369B25B5E4C}"/>
          </ac:spMkLst>
        </pc:spChg>
        <pc:spChg chg="add mod">
          <ac:chgData name="Laura Sanhueza" userId="3413ba89-43df-4faf-b4ba-ef6ac7dd66a2" providerId="ADAL" clId="{DBF6B51C-85BC-4626-A13A-C551C25A82A7}" dt="2025-09-05T20:23:41.435" v="3798" actId="1076"/>
          <ac:spMkLst>
            <pc:docMk/>
            <pc:sldMk cId="3525587380" sldId="406"/>
            <ac:spMk id="12" creationId="{8CF176E7-5BBE-2122-1CB6-3608935AFC55}"/>
          </ac:spMkLst>
        </pc:spChg>
        <pc:spChg chg="add mod">
          <ac:chgData name="Laura Sanhueza" userId="3413ba89-43df-4faf-b4ba-ef6ac7dd66a2" providerId="ADAL" clId="{DBF6B51C-85BC-4626-A13A-C551C25A82A7}" dt="2025-09-05T20:56:00.363" v="3942" actId="1076"/>
          <ac:spMkLst>
            <pc:docMk/>
            <pc:sldMk cId="3525587380" sldId="406"/>
            <ac:spMk id="13" creationId="{BCA66E34-C88B-1F31-6B99-9CC99BD30508}"/>
          </ac:spMkLst>
        </pc:spChg>
        <pc:spChg chg="add mod">
          <ac:chgData name="Laura Sanhueza" userId="3413ba89-43df-4faf-b4ba-ef6ac7dd66a2" providerId="ADAL" clId="{DBF6B51C-85BC-4626-A13A-C551C25A82A7}" dt="2025-09-05T20:24:56.415" v="3811" actId="1076"/>
          <ac:spMkLst>
            <pc:docMk/>
            <pc:sldMk cId="3525587380" sldId="406"/>
            <ac:spMk id="14" creationId="{E3DFB6EB-FFDA-05D8-F453-74AA97B975D1}"/>
          </ac:spMkLst>
        </pc:spChg>
        <pc:spChg chg="add mod">
          <ac:chgData name="Laura Sanhueza" userId="3413ba89-43df-4faf-b4ba-ef6ac7dd66a2" providerId="ADAL" clId="{DBF6B51C-85BC-4626-A13A-C551C25A82A7}" dt="2025-09-05T20:24:46.148" v="3810" actId="1076"/>
          <ac:spMkLst>
            <pc:docMk/>
            <pc:sldMk cId="3525587380" sldId="406"/>
            <ac:spMk id="15" creationId="{B6F92752-8E86-86A4-A925-822C004EAD7D}"/>
          </ac:spMkLst>
        </pc:spChg>
        <pc:spChg chg="add mod">
          <ac:chgData name="Laura Sanhueza" userId="3413ba89-43df-4faf-b4ba-ef6ac7dd66a2" providerId="ADAL" clId="{DBF6B51C-85BC-4626-A13A-C551C25A82A7}" dt="2025-09-05T20:56:41.025" v="3944" actId="1076"/>
          <ac:spMkLst>
            <pc:docMk/>
            <pc:sldMk cId="3525587380" sldId="406"/>
            <ac:spMk id="16" creationId="{ED21231B-318D-A447-5A8E-8B48643FF682}"/>
          </ac:spMkLst>
        </pc:spChg>
        <pc:spChg chg="add mod">
          <ac:chgData name="Laura Sanhueza" userId="3413ba89-43df-4faf-b4ba-ef6ac7dd66a2" providerId="ADAL" clId="{DBF6B51C-85BC-4626-A13A-C551C25A82A7}" dt="2025-09-05T20:57:04" v="3952" actId="1035"/>
          <ac:spMkLst>
            <pc:docMk/>
            <pc:sldMk cId="3525587380" sldId="406"/>
            <ac:spMk id="17" creationId="{D8D211A1-2473-62FE-DE52-543D31E53365}"/>
          </ac:spMkLst>
        </pc:spChg>
        <pc:spChg chg="add mod">
          <ac:chgData name="Laura Sanhueza" userId="3413ba89-43df-4faf-b4ba-ef6ac7dd66a2" providerId="ADAL" clId="{DBF6B51C-85BC-4626-A13A-C551C25A82A7}" dt="2025-09-08T12:31:09.047" v="4123" actId="20577"/>
          <ac:spMkLst>
            <pc:docMk/>
            <pc:sldMk cId="3525587380" sldId="406"/>
            <ac:spMk id="18" creationId="{E587E7B1-7FB6-421C-7DCE-012757C592D3}"/>
          </ac:spMkLst>
        </pc:spChg>
        <pc:picChg chg="add mod modCrop">
          <ac:chgData name="Laura Sanhueza" userId="3413ba89-43df-4faf-b4ba-ef6ac7dd66a2" providerId="ADAL" clId="{DBF6B51C-85BC-4626-A13A-C551C25A82A7}" dt="2025-09-05T20:54:56.687" v="3924" actId="1076"/>
          <ac:picMkLst>
            <pc:docMk/>
            <pc:sldMk cId="3525587380" sldId="406"/>
            <ac:picMk id="9" creationId="{5C750E9D-4BC6-9254-09B2-02E0D285C73C}"/>
          </ac:picMkLst>
        </pc:picChg>
        <pc:picChg chg="add mod">
          <ac:chgData name="Laura Sanhueza" userId="3413ba89-43df-4faf-b4ba-ef6ac7dd66a2" providerId="ADAL" clId="{DBF6B51C-85BC-4626-A13A-C551C25A82A7}" dt="2025-09-05T20:53:04.814" v="3920" actId="1076"/>
          <ac:picMkLst>
            <pc:docMk/>
            <pc:sldMk cId="3525587380" sldId="406"/>
            <ac:picMk id="10" creationId="{535B07EF-0F2B-0AC0-FDF0-B9EB72D87D2B}"/>
          </ac:picMkLst>
        </pc:picChg>
      </pc:sldChg>
      <pc:sldChg chg="addSp modSp add mod ord">
        <pc:chgData name="Laura Sanhueza" userId="3413ba89-43df-4faf-b4ba-ef6ac7dd66a2" providerId="ADAL" clId="{DBF6B51C-85BC-4626-A13A-C551C25A82A7}" dt="2025-09-08T13:03:55.212" v="4470" actId="20577"/>
        <pc:sldMkLst>
          <pc:docMk/>
          <pc:sldMk cId="3332045730" sldId="407"/>
        </pc:sldMkLst>
        <pc:spChg chg="mod">
          <ac:chgData name="Laura Sanhueza" userId="3413ba89-43df-4faf-b4ba-ef6ac7dd66a2" providerId="ADAL" clId="{DBF6B51C-85BC-4626-A13A-C551C25A82A7}" dt="2025-09-08T13:03:55.212" v="4470" actId="20577"/>
          <ac:spMkLst>
            <pc:docMk/>
            <pc:sldMk cId="3332045730" sldId="407"/>
            <ac:spMk id="4" creationId="{3BAFAA0F-A3CE-3AFF-9726-41CE3007C2A9}"/>
          </ac:spMkLst>
        </pc:spChg>
        <pc:spChg chg="mod">
          <ac:chgData name="Laura Sanhueza" userId="3413ba89-43df-4faf-b4ba-ef6ac7dd66a2" providerId="ADAL" clId="{DBF6B51C-85BC-4626-A13A-C551C25A82A7}" dt="2025-09-08T12:54:09.939" v="4410" actId="20577"/>
          <ac:spMkLst>
            <pc:docMk/>
            <pc:sldMk cId="3332045730" sldId="407"/>
            <ac:spMk id="7" creationId="{5DB0F739-C127-AA24-5D7A-749E7068C7C3}"/>
          </ac:spMkLst>
        </pc:spChg>
        <pc:picChg chg="add mod">
          <ac:chgData name="Laura Sanhueza" userId="3413ba89-43df-4faf-b4ba-ef6ac7dd66a2" providerId="ADAL" clId="{DBF6B51C-85BC-4626-A13A-C551C25A82A7}" dt="2025-09-08T12:35:33.298" v="4161" actId="1076"/>
          <ac:picMkLst>
            <pc:docMk/>
            <pc:sldMk cId="3332045730" sldId="407"/>
            <ac:picMk id="3" creationId="{8843AD6F-B26E-5DC8-E136-FFD3627FDA15}"/>
          </ac:picMkLst>
        </pc:picChg>
      </pc:sldChg>
      <pc:sldChg chg="addSp delSp modSp add mod ord">
        <pc:chgData name="Laura Sanhueza" userId="3413ba89-43df-4faf-b4ba-ef6ac7dd66a2" providerId="ADAL" clId="{DBF6B51C-85BC-4626-A13A-C551C25A82A7}" dt="2025-09-04T17:10:42.732" v="1353" actId="14100"/>
        <pc:sldMkLst>
          <pc:docMk/>
          <pc:sldMk cId="4230668956" sldId="408"/>
        </pc:sldMkLst>
        <pc:spChg chg="mod">
          <ac:chgData name="Laura Sanhueza" userId="3413ba89-43df-4faf-b4ba-ef6ac7dd66a2" providerId="ADAL" clId="{DBF6B51C-85BC-4626-A13A-C551C25A82A7}" dt="2025-09-04T14:25:23.763" v="821" actId="1076"/>
          <ac:spMkLst>
            <pc:docMk/>
            <pc:sldMk cId="4230668956" sldId="408"/>
            <ac:spMk id="6" creationId="{137BA33A-5B26-35C6-A7CF-4F23F409D76E}"/>
          </ac:spMkLst>
        </pc:spChg>
        <pc:spChg chg="mod">
          <ac:chgData name="Laura Sanhueza" userId="3413ba89-43df-4faf-b4ba-ef6ac7dd66a2" providerId="ADAL" clId="{DBF6B51C-85BC-4626-A13A-C551C25A82A7}" dt="2025-09-04T17:10:42.732" v="1353" actId="14100"/>
          <ac:spMkLst>
            <pc:docMk/>
            <pc:sldMk cId="4230668956" sldId="408"/>
            <ac:spMk id="12" creationId="{CE7D79FF-9F81-C226-2BAD-EC95E915F262}"/>
          </ac:spMkLst>
        </pc:spChg>
        <pc:picChg chg="add del mod">
          <ac:chgData name="Laura Sanhueza" userId="3413ba89-43df-4faf-b4ba-ef6ac7dd66a2" providerId="ADAL" clId="{DBF6B51C-85BC-4626-A13A-C551C25A82A7}" dt="2025-09-04T14:32:42.384" v="833" actId="27803"/>
          <ac:picMkLst>
            <pc:docMk/>
            <pc:sldMk cId="4230668956" sldId="408"/>
            <ac:picMk id="8" creationId="{1BBB2AFB-AC11-CD3C-FBAD-F72E510679E7}"/>
          </ac:picMkLst>
        </pc:picChg>
      </pc:sldChg>
      <pc:sldChg chg="addSp modSp add mod ord">
        <pc:chgData name="Laura Sanhueza" userId="3413ba89-43df-4faf-b4ba-ef6ac7dd66a2" providerId="ADAL" clId="{DBF6B51C-85BC-4626-A13A-C551C25A82A7}" dt="2025-09-05T13:02:28.117" v="2203" actId="14100"/>
        <pc:sldMkLst>
          <pc:docMk/>
          <pc:sldMk cId="4239076373" sldId="409"/>
        </pc:sldMkLst>
        <pc:spChg chg="mod">
          <ac:chgData name="Laura Sanhueza" userId="3413ba89-43df-4faf-b4ba-ef6ac7dd66a2" providerId="ADAL" clId="{DBF6B51C-85BC-4626-A13A-C551C25A82A7}" dt="2025-09-04T17:11:44.459" v="1378" actId="20577"/>
          <ac:spMkLst>
            <pc:docMk/>
            <pc:sldMk cId="4239076373" sldId="409"/>
            <ac:spMk id="4" creationId="{ACE944AC-ADFB-E25C-D0EB-ACA88C42B96C}"/>
          </ac:spMkLst>
        </pc:spChg>
        <pc:spChg chg="mod">
          <ac:chgData name="Laura Sanhueza" userId="3413ba89-43df-4faf-b4ba-ef6ac7dd66a2" providerId="ADAL" clId="{DBF6B51C-85BC-4626-A13A-C551C25A82A7}" dt="2025-09-05T12:58:26.981" v="2019" actId="20577"/>
          <ac:spMkLst>
            <pc:docMk/>
            <pc:sldMk cId="4239076373" sldId="409"/>
            <ac:spMk id="7" creationId="{65E95BC4-CAD3-EF00-8598-FA2E81DB0C89}"/>
          </ac:spMkLst>
        </pc:spChg>
        <pc:spChg chg="add mod">
          <ac:chgData name="Laura Sanhueza" userId="3413ba89-43df-4faf-b4ba-ef6ac7dd66a2" providerId="ADAL" clId="{DBF6B51C-85BC-4626-A13A-C551C25A82A7}" dt="2025-09-05T13:02:28.117" v="2203" actId="14100"/>
          <ac:spMkLst>
            <pc:docMk/>
            <pc:sldMk cId="4239076373" sldId="409"/>
            <ac:spMk id="8" creationId="{5A7D26DE-4437-A0B1-C3A2-986C4B574545}"/>
          </ac:spMkLst>
        </pc:spChg>
        <pc:picChg chg="add mod ord modCrop">
          <ac:chgData name="Laura Sanhueza" userId="3413ba89-43df-4faf-b4ba-ef6ac7dd66a2" providerId="ADAL" clId="{DBF6B51C-85BC-4626-A13A-C551C25A82A7}" dt="2025-09-05T12:56:47.739" v="1863" actId="1076"/>
          <ac:picMkLst>
            <pc:docMk/>
            <pc:sldMk cId="4239076373" sldId="409"/>
            <ac:picMk id="3" creationId="{00953A39-5FA3-ADFD-34F4-C9DCC32C2F77}"/>
          </ac:picMkLst>
        </pc:picChg>
        <pc:picChg chg="add mod">
          <ac:chgData name="Laura Sanhueza" userId="3413ba89-43df-4faf-b4ba-ef6ac7dd66a2" providerId="ADAL" clId="{DBF6B51C-85BC-4626-A13A-C551C25A82A7}" dt="2025-09-05T12:56:50.202" v="1864" actId="1076"/>
          <ac:picMkLst>
            <pc:docMk/>
            <pc:sldMk cId="4239076373" sldId="409"/>
            <ac:picMk id="6" creationId="{F2537DE4-EDFC-FBB3-A8E1-C9C1A0440C81}"/>
          </ac:picMkLst>
        </pc:picChg>
      </pc:sldChg>
      <pc:sldChg chg="add">
        <pc:chgData name="Laura Sanhueza" userId="3413ba89-43df-4faf-b4ba-ef6ac7dd66a2" providerId="ADAL" clId="{DBF6B51C-85BC-4626-A13A-C551C25A82A7}" dt="2025-09-04T17:10:19.064" v="1330" actId="2890"/>
        <pc:sldMkLst>
          <pc:docMk/>
          <pc:sldMk cId="4257744997" sldId="410"/>
        </pc:sldMkLst>
      </pc:sldChg>
      <pc:sldChg chg="addSp delSp modSp add mod">
        <pc:chgData name="Laura Sanhueza" userId="3413ba89-43df-4faf-b4ba-ef6ac7dd66a2" providerId="ADAL" clId="{DBF6B51C-85BC-4626-A13A-C551C25A82A7}" dt="2025-09-05T14:43:46.344" v="2488" actId="1076"/>
        <pc:sldMkLst>
          <pc:docMk/>
          <pc:sldMk cId="2203552247" sldId="411"/>
        </pc:sldMkLst>
        <pc:spChg chg="mod">
          <ac:chgData name="Laura Sanhueza" userId="3413ba89-43df-4faf-b4ba-ef6ac7dd66a2" providerId="ADAL" clId="{DBF6B51C-85BC-4626-A13A-C551C25A82A7}" dt="2025-09-04T17:15:01.175" v="1447" actId="20577"/>
          <ac:spMkLst>
            <pc:docMk/>
            <pc:sldMk cId="2203552247" sldId="411"/>
            <ac:spMk id="4" creationId="{56A552FB-C4DD-7205-DF53-2F01735A68F1}"/>
          </ac:spMkLst>
        </pc:spChg>
        <pc:spChg chg="mod">
          <ac:chgData name="Laura Sanhueza" userId="3413ba89-43df-4faf-b4ba-ef6ac7dd66a2" providerId="ADAL" clId="{DBF6B51C-85BC-4626-A13A-C551C25A82A7}" dt="2025-09-05T14:42:35.606" v="2481" actId="20577"/>
          <ac:spMkLst>
            <pc:docMk/>
            <pc:sldMk cId="2203552247" sldId="411"/>
            <ac:spMk id="7" creationId="{F33E86DF-EA0A-75F5-9CCF-DA181EEF1CD8}"/>
          </ac:spMkLst>
        </pc:spChg>
        <pc:picChg chg="add mod">
          <ac:chgData name="Laura Sanhueza" userId="3413ba89-43df-4faf-b4ba-ef6ac7dd66a2" providerId="ADAL" clId="{DBF6B51C-85BC-4626-A13A-C551C25A82A7}" dt="2025-09-05T13:12:22.732" v="2456" actId="1076"/>
          <ac:picMkLst>
            <pc:docMk/>
            <pc:sldMk cId="2203552247" sldId="411"/>
            <ac:picMk id="3" creationId="{6838226F-4070-6705-4D0C-D235F3985BD0}"/>
          </ac:picMkLst>
        </pc:picChg>
        <pc:picChg chg="add mod">
          <ac:chgData name="Laura Sanhueza" userId="3413ba89-43df-4faf-b4ba-ef6ac7dd66a2" providerId="ADAL" clId="{DBF6B51C-85BC-4626-A13A-C551C25A82A7}" dt="2025-09-05T14:43:46.344" v="2488" actId="1076"/>
          <ac:picMkLst>
            <pc:docMk/>
            <pc:sldMk cId="2203552247" sldId="411"/>
            <ac:picMk id="5" creationId="{35EA12DE-BF02-132F-0041-A69705F670E3}"/>
          </ac:picMkLst>
        </pc:picChg>
      </pc:sldChg>
      <pc:sldChg chg="addSp modSp add mod">
        <pc:chgData name="Laura Sanhueza" userId="3413ba89-43df-4faf-b4ba-ef6ac7dd66a2" providerId="ADAL" clId="{DBF6B51C-85BC-4626-A13A-C551C25A82A7}" dt="2025-09-05T15:15:17.953" v="2989" actId="20577"/>
        <pc:sldMkLst>
          <pc:docMk/>
          <pc:sldMk cId="961143788" sldId="412"/>
        </pc:sldMkLst>
        <pc:spChg chg="mod">
          <ac:chgData name="Laura Sanhueza" userId="3413ba89-43df-4faf-b4ba-ef6ac7dd66a2" providerId="ADAL" clId="{DBF6B51C-85BC-4626-A13A-C551C25A82A7}" dt="2025-09-04T17:16:09.745" v="1476" actId="20577"/>
          <ac:spMkLst>
            <pc:docMk/>
            <pc:sldMk cId="961143788" sldId="412"/>
            <ac:spMk id="4" creationId="{C2820211-79DD-491F-EED9-6B73BDCBC459}"/>
          </ac:spMkLst>
        </pc:spChg>
        <pc:spChg chg="mod">
          <ac:chgData name="Laura Sanhueza" userId="3413ba89-43df-4faf-b4ba-ef6ac7dd66a2" providerId="ADAL" clId="{DBF6B51C-85BC-4626-A13A-C551C25A82A7}" dt="2025-09-05T15:06:31.955" v="2773" actId="20577"/>
          <ac:spMkLst>
            <pc:docMk/>
            <pc:sldMk cId="961143788" sldId="412"/>
            <ac:spMk id="7" creationId="{909CE56A-CB6B-3C39-0C0B-C4A4B2766666}"/>
          </ac:spMkLst>
        </pc:spChg>
        <pc:spChg chg="add mod">
          <ac:chgData name="Laura Sanhueza" userId="3413ba89-43df-4faf-b4ba-ef6ac7dd66a2" providerId="ADAL" clId="{DBF6B51C-85BC-4626-A13A-C551C25A82A7}" dt="2025-09-05T15:10:25.972" v="2834" actId="1035"/>
          <ac:spMkLst>
            <pc:docMk/>
            <pc:sldMk cId="961143788" sldId="412"/>
            <ac:spMk id="9" creationId="{D39F399D-613F-08D3-03AB-BAA6D56EA443}"/>
          </ac:spMkLst>
        </pc:spChg>
        <pc:spChg chg="add mod">
          <ac:chgData name="Laura Sanhueza" userId="3413ba89-43df-4faf-b4ba-ef6ac7dd66a2" providerId="ADAL" clId="{DBF6B51C-85BC-4626-A13A-C551C25A82A7}" dt="2025-09-05T15:11:08.290" v="2841" actId="1076"/>
          <ac:spMkLst>
            <pc:docMk/>
            <pc:sldMk cId="961143788" sldId="412"/>
            <ac:spMk id="10" creationId="{95CA480F-1E70-084C-6771-01E31A76B8CC}"/>
          </ac:spMkLst>
        </pc:spChg>
        <pc:spChg chg="add mod">
          <ac:chgData name="Laura Sanhueza" userId="3413ba89-43df-4faf-b4ba-ef6ac7dd66a2" providerId="ADAL" clId="{DBF6B51C-85BC-4626-A13A-C551C25A82A7}" dt="2025-09-05T15:14:11.491" v="2976" actId="1076"/>
          <ac:spMkLst>
            <pc:docMk/>
            <pc:sldMk cId="961143788" sldId="412"/>
            <ac:spMk id="11" creationId="{F2E22FAC-60E0-10A3-FCB2-7772632B90C1}"/>
          </ac:spMkLst>
        </pc:spChg>
        <pc:spChg chg="add mod">
          <ac:chgData name="Laura Sanhueza" userId="3413ba89-43df-4faf-b4ba-ef6ac7dd66a2" providerId="ADAL" clId="{DBF6B51C-85BC-4626-A13A-C551C25A82A7}" dt="2025-09-05T15:12:13.168" v="2907" actId="1076"/>
          <ac:spMkLst>
            <pc:docMk/>
            <pc:sldMk cId="961143788" sldId="412"/>
            <ac:spMk id="12" creationId="{8E7D460B-F9A2-BA07-15E8-B79BE5D50FFA}"/>
          </ac:spMkLst>
        </pc:spChg>
        <pc:spChg chg="add mod">
          <ac:chgData name="Laura Sanhueza" userId="3413ba89-43df-4faf-b4ba-ef6ac7dd66a2" providerId="ADAL" clId="{DBF6B51C-85BC-4626-A13A-C551C25A82A7}" dt="2025-09-05T15:14:17.949" v="2977" actId="1076"/>
          <ac:spMkLst>
            <pc:docMk/>
            <pc:sldMk cId="961143788" sldId="412"/>
            <ac:spMk id="13" creationId="{D2DF5924-8CD4-9E2B-99DF-2946B5B400E7}"/>
          </ac:spMkLst>
        </pc:spChg>
        <pc:spChg chg="add mod">
          <ac:chgData name="Laura Sanhueza" userId="3413ba89-43df-4faf-b4ba-ef6ac7dd66a2" providerId="ADAL" clId="{DBF6B51C-85BC-4626-A13A-C551C25A82A7}" dt="2025-09-05T15:14:25.083" v="2978" actId="1076"/>
          <ac:spMkLst>
            <pc:docMk/>
            <pc:sldMk cId="961143788" sldId="412"/>
            <ac:spMk id="14" creationId="{42D67E67-6CE0-DADF-6CB7-525E65141AE1}"/>
          </ac:spMkLst>
        </pc:spChg>
        <pc:spChg chg="add mod">
          <ac:chgData name="Laura Sanhueza" userId="3413ba89-43df-4faf-b4ba-ef6ac7dd66a2" providerId="ADAL" clId="{DBF6B51C-85BC-4626-A13A-C551C25A82A7}" dt="2025-09-05T15:14:49.241" v="2980" actId="1076"/>
          <ac:spMkLst>
            <pc:docMk/>
            <pc:sldMk cId="961143788" sldId="412"/>
            <ac:spMk id="15" creationId="{1E8A1C8C-6A25-093D-679E-385914CCDD54}"/>
          </ac:spMkLst>
        </pc:spChg>
        <pc:spChg chg="add mod">
          <ac:chgData name="Laura Sanhueza" userId="3413ba89-43df-4faf-b4ba-ef6ac7dd66a2" providerId="ADAL" clId="{DBF6B51C-85BC-4626-A13A-C551C25A82A7}" dt="2025-09-05T15:15:06.120" v="2985" actId="20577"/>
          <ac:spMkLst>
            <pc:docMk/>
            <pc:sldMk cId="961143788" sldId="412"/>
            <ac:spMk id="16" creationId="{E1E9C4B9-11DB-657F-B9C5-F6C0245B6062}"/>
          </ac:spMkLst>
        </pc:spChg>
        <pc:spChg chg="add mod">
          <ac:chgData name="Laura Sanhueza" userId="3413ba89-43df-4faf-b4ba-ef6ac7dd66a2" providerId="ADAL" clId="{DBF6B51C-85BC-4626-A13A-C551C25A82A7}" dt="2025-09-05T15:15:17.953" v="2989" actId="20577"/>
          <ac:spMkLst>
            <pc:docMk/>
            <pc:sldMk cId="961143788" sldId="412"/>
            <ac:spMk id="17" creationId="{9EA1129F-03EB-C9FA-59FB-5A331D564893}"/>
          </ac:spMkLst>
        </pc:spChg>
        <pc:picChg chg="add mod">
          <ac:chgData name="Laura Sanhueza" userId="3413ba89-43df-4faf-b4ba-ef6ac7dd66a2" providerId="ADAL" clId="{DBF6B51C-85BC-4626-A13A-C551C25A82A7}" dt="2025-09-05T15:10:45.519" v="2837" actId="1076"/>
          <ac:picMkLst>
            <pc:docMk/>
            <pc:sldMk cId="961143788" sldId="412"/>
            <ac:picMk id="3" creationId="{6B781FCC-01F5-44BF-7D71-A61F987471A7}"/>
          </ac:picMkLst>
        </pc:picChg>
        <pc:picChg chg="add mod">
          <ac:chgData name="Laura Sanhueza" userId="3413ba89-43df-4faf-b4ba-ef6ac7dd66a2" providerId="ADAL" clId="{DBF6B51C-85BC-4626-A13A-C551C25A82A7}" dt="2025-09-05T15:11:02.614" v="2839" actId="1076"/>
          <ac:picMkLst>
            <pc:docMk/>
            <pc:sldMk cId="961143788" sldId="412"/>
            <ac:picMk id="6" creationId="{54D31B09-28CC-DBDF-7849-101388D769CD}"/>
          </ac:picMkLst>
        </pc:picChg>
        <pc:picChg chg="add mod">
          <ac:chgData name="Laura Sanhueza" userId="3413ba89-43df-4faf-b4ba-ef6ac7dd66a2" providerId="ADAL" clId="{DBF6B51C-85BC-4626-A13A-C551C25A82A7}" dt="2025-09-05T15:10:28.877" v="2835" actId="1076"/>
          <ac:picMkLst>
            <pc:docMk/>
            <pc:sldMk cId="961143788" sldId="412"/>
            <ac:picMk id="8" creationId="{598066B7-C1F6-7064-0729-D95E3C01EEB4}"/>
          </ac:picMkLst>
        </pc:picChg>
      </pc:sldChg>
      <pc:sldChg chg="addSp delSp modSp add mod ord">
        <pc:chgData name="Laura Sanhueza" userId="3413ba89-43df-4faf-b4ba-ef6ac7dd66a2" providerId="ADAL" clId="{DBF6B51C-85BC-4626-A13A-C551C25A82A7}" dt="2025-09-08T13:58:30.139" v="5535" actId="20577"/>
        <pc:sldMkLst>
          <pc:docMk/>
          <pc:sldMk cId="3715766852" sldId="413"/>
        </pc:sldMkLst>
        <pc:spChg chg="mod">
          <ac:chgData name="Laura Sanhueza" userId="3413ba89-43df-4faf-b4ba-ef6ac7dd66a2" providerId="ADAL" clId="{DBF6B51C-85BC-4626-A13A-C551C25A82A7}" dt="2025-09-08T13:58:30.139" v="5535" actId="20577"/>
          <ac:spMkLst>
            <pc:docMk/>
            <pc:sldMk cId="3715766852" sldId="413"/>
            <ac:spMk id="4" creationId="{2C8DA000-6E44-99C3-4058-57ED1D872CDB}"/>
          </ac:spMkLst>
        </pc:spChg>
        <pc:spChg chg="mod">
          <ac:chgData name="Laura Sanhueza" userId="3413ba89-43df-4faf-b4ba-ef6ac7dd66a2" providerId="ADAL" clId="{DBF6B51C-85BC-4626-A13A-C551C25A82A7}" dt="2025-09-08T13:55:23.604" v="5509" actId="20577"/>
          <ac:spMkLst>
            <pc:docMk/>
            <pc:sldMk cId="3715766852" sldId="413"/>
            <ac:spMk id="7" creationId="{E1B12931-7545-F1D2-A006-BBE680000996}"/>
          </ac:spMkLst>
        </pc:spChg>
        <pc:picChg chg="add mod">
          <ac:chgData name="Laura Sanhueza" userId="3413ba89-43df-4faf-b4ba-ef6ac7dd66a2" providerId="ADAL" clId="{DBF6B51C-85BC-4626-A13A-C551C25A82A7}" dt="2025-09-08T13:09:44.152" v="4679" actId="1076"/>
          <ac:picMkLst>
            <pc:docMk/>
            <pc:sldMk cId="3715766852" sldId="413"/>
            <ac:picMk id="3" creationId="{8D621F8F-D64F-6FFF-A3E3-844366EE7CFC}"/>
          </ac:picMkLst>
        </pc:picChg>
        <pc:picChg chg="add mod">
          <ac:chgData name="Laura Sanhueza" userId="3413ba89-43df-4faf-b4ba-ef6ac7dd66a2" providerId="ADAL" clId="{DBF6B51C-85BC-4626-A13A-C551C25A82A7}" dt="2025-09-08T13:09:50.434" v="4681" actId="1076"/>
          <ac:picMkLst>
            <pc:docMk/>
            <pc:sldMk cId="3715766852" sldId="413"/>
            <ac:picMk id="6" creationId="{84B73991-7947-BC8B-6733-3A0C7D66AE16}"/>
          </ac:picMkLst>
        </pc:picChg>
      </pc:sldChg>
      <pc:sldChg chg="addSp modSp add mod">
        <pc:chgData name="Laura Sanhueza" userId="3413ba89-43df-4faf-b4ba-ef6ac7dd66a2" providerId="ADAL" clId="{DBF6B51C-85BC-4626-A13A-C551C25A82A7}" dt="2025-09-08T14:22:24.686" v="5711" actId="6549"/>
        <pc:sldMkLst>
          <pc:docMk/>
          <pc:sldMk cId="2324144322" sldId="414"/>
        </pc:sldMkLst>
        <pc:spChg chg="mod">
          <ac:chgData name="Laura Sanhueza" userId="3413ba89-43df-4faf-b4ba-ef6ac7dd66a2" providerId="ADAL" clId="{DBF6B51C-85BC-4626-A13A-C551C25A82A7}" dt="2025-09-08T13:58:41.215" v="5551" actId="20577"/>
          <ac:spMkLst>
            <pc:docMk/>
            <pc:sldMk cId="2324144322" sldId="414"/>
            <ac:spMk id="4" creationId="{1D9D602B-9FF3-F223-4080-AAFBBDCFE44B}"/>
          </ac:spMkLst>
        </pc:spChg>
        <pc:spChg chg="mod">
          <ac:chgData name="Laura Sanhueza" userId="3413ba89-43df-4faf-b4ba-ef6ac7dd66a2" providerId="ADAL" clId="{DBF6B51C-85BC-4626-A13A-C551C25A82A7}" dt="2025-09-08T14:22:24.686" v="5711" actId="6549"/>
          <ac:spMkLst>
            <pc:docMk/>
            <pc:sldMk cId="2324144322" sldId="414"/>
            <ac:spMk id="7" creationId="{9E2A1846-15AE-CD21-76E1-6190511238B8}"/>
          </ac:spMkLst>
        </pc:spChg>
        <pc:picChg chg="add mod">
          <ac:chgData name="Laura Sanhueza" userId="3413ba89-43df-4faf-b4ba-ef6ac7dd66a2" providerId="ADAL" clId="{DBF6B51C-85BC-4626-A13A-C551C25A82A7}" dt="2025-09-08T14:14:58.777" v="5578" actId="1076"/>
          <ac:picMkLst>
            <pc:docMk/>
            <pc:sldMk cId="2324144322" sldId="414"/>
            <ac:picMk id="3" creationId="{25FBDBEE-344C-3304-6F1D-99085990C5DF}"/>
          </ac:picMkLst>
        </pc:picChg>
      </pc:sldChg>
      <pc:sldChg chg="modSp add del mod ord modShow">
        <pc:chgData name="Laura Sanhueza" userId="3413ba89-43df-4faf-b4ba-ef6ac7dd66a2" providerId="ADAL" clId="{DBF6B51C-85BC-4626-A13A-C551C25A82A7}" dt="2025-09-12T12:10:18.843" v="5857" actId="2696"/>
        <pc:sldMkLst>
          <pc:docMk/>
          <pc:sldMk cId="1949058094" sldId="415"/>
        </pc:sldMkLst>
        <pc:spChg chg="mod">
          <ac:chgData name="Laura Sanhueza" userId="3413ba89-43df-4faf-b4ba-ef6ac7dd66a2" providerId="ADAL" clId="{DBF6B51C-85BC-4626-A13A-C551C25A82A7}" dt="2025-09-08T13:59:07.854" v="5577" actId="20577"/>
          <ac:spMkLst>
            <pc:docMk/>
            <pc:sldMk cId="1949058094" sldId="415"/>
            <ac:spMk id="4" creationId="{EE7663CD-B7C1-ECB7-F415-834920D11DEC}"/>
          </ac:spMkLst>
        </pc:spChg>
      </pc:sldChg>
      <pc:sldChg chg="addSp modSp add mod">
        <pc:chgData name="Laura Sanhueza" userId="3413ba89-43df-4faf-b4ba-ef6ac7dd66a2" providerId="ADAL" clId="{DBF6B51C-85BC-4626-A13A-C551C25A82A7}" dt="2025-09-08T14:49:44.438" v="5855" actId="6549"/>
        <pc:sldMkLst>
          <pc:docMk/>
          <pc:sldMk cId="1374908365" sldId="416"/>
        </pc:sldMkLst>
        <pc:spChg chg="mod">
          <ac:chgData name="Laura Sanhueza" userId="3413ba89-43df-4faf-b4ba-ef6ac7dd66a2" providerId="ADAL" clId="{DBF6B51C-85BC-4626-A13A-C551C25A82A7}" dt="2025-09-08T13:58:52.926" v="5565" actId="20577"/>
          <ac:spMkLst>
            <pc:docMk/>
            <pc:sldMk cId="1374908365" sldId="416"/>
            <ac:spMk id="4" creationId="{4351A761-95E0-305B-FD1B-9204E84021B4}"/>
          </ac:spMkLst>
        </pc:spChg>
        <pc:spChg chg="mod">
          <ac:chgData name="Laura Sanhueza" userId="3413ba89-43df-4faf-b4ba-ef6ac7dd66a2" providerId="ADAL" clId="{DBF6B51C-85BC-4626-A13A-C551C25A82A7}" dt="2025-09-08T14:49:44.438" v="5855" actId="6549"/>
          <ac:spMkLst>
            <pc:docMk/>
            <pc:sldMk cId="1374908365" sldId="416"/>
            <ac:spMk id="7" creationId="{F7F482BA-BA10-7C4A-ECEE-03A974201FFD}"/>
          </ac:spMkLst>
        </pc:spChg>
        <pc:picChg chg="add mod">
          <ac:chgData name="Laura Sanhueza" userId="3413ba89-43df-4faf-b4ba-ef6ac7dd66a2" providerId="ADAL" clId="{DBF6B51C-85BC-4626-A13A-C551C25A82A7}" dt="2025-09-08T13:36:05.800" v="5031" actId="1076"/>
          <ac:picMkLst>
            <pc:docMk/>
            <pc:sldMk cId="1374908365" sldId="416"/>
            <ac:picMk id="3" creationId="{EA669444-461A-CC1F-98F3-34CFB62E442C}"/>
          </ac:picMkLst>
        </pc:picChg>
      </pc:sldChg>
      <pc:sldChg chg="addSp delSp modSp add mod">
        <pc:chgData name="Laura Sanhueza" userId="3413ba89-43df-4faf-b4ba-ef6ac7dd66a2" providerId="ADAL" clId="{DBF6B51C-85BC-4626-A13A-C551C25A82A7}" dt="2025-09-08T13:30:24.807" v="5027" actId="20577"/>
        <pc:sldMkLst>
          <pc:docMk/>
          <pc:sldMk cId="836916454" sldId="417"/>
        </pc:sldMkLst>
        <pc:spChg chg="mod">
          <ac:chgData name="Laura Sanhueza" userId="3413ba89-43df-4faf-b4ba-ef6ac7dd66a2" providerId="ADAL" clId="{DBF6B51C-85BC-4626-A13A-C551C25A82A7}" dt="2025-09-08T13:30:24.807" v="5027" actId="20577"/>
          <ac:spMkLst>
            <pc:docMk/>
            <pc:sldMk cId="836916454" sldId="417"/>
            <ac:spMk id="4" creationId="{F5AD46C5-2A64-FDD1-57BE-018724A32603}"/>
          </ac:spMkLst>
        </pc:spChg>
        <pc:spChg chg="mod">
          <ac:chgData name="Laura Sanhueza" userId="3413ba89-43df-4faf-b4ba-ef6ac7dd66a2" providerId="ADAL" clId="{DBF6B51C-85BC-4626-A13A-C551C25A82A7}" dt="2025-09-08T13:06:35.077" v="4627" actId="20577"/>
          <ac:spMkLst>
            <pc:docMk/>
            <pc:sldMk cId="836916454" sldId="417"/>
            <ac:spMk id="7" creationId="{F607F525-ACB4-5BCA-F811-80842D31FD3E}"/>
          </ac:spMkLst>
        </pc:spChg>
        <pc:picChg chg="add mod">
          <ac:chgData name="Laura Sanhueza" userId="3413ba89-43df-4faf-b4ba-ef6ac7dd66a2" providerId="ADAL" clId="{DBF6B51C-85BC-4626-A13A-C551C25A82A7}" dt="2025-09-08T13:04:34.363" v="4484" actId="1076"/>
          <ac:picMkLst>
            <pc:docMk/>
            <pc:sldMk cId="836916454" sldId="417"/>
            <ac:picMk id="6" creationId="{3E517920-0789-6646-A2FA-9B6D4B4D9B6E}"/>
          </ac:picMkLst>
        </pc:picChg>
      </pc:sldChg>
      <pc:sldChg chg="addSp delSp modSp add mod ord">
        <pc:chgData name="Laura Sanhueza" userId="3413ba89-43df-4faf-b4ba-ef6ac7dd66a2" providerId="ADAL" clId="{DBF6B51C-85BC-4626-A13A-C551C25A82A7}" dt="2025-09-08T13:27:58.751" v="5016" actId="20577"/>
        <pc:sldMkLst>
          <pc:docMk/>
          <pc:sldMk cId="2689166800" sldId="418"/>
        </pc:sldMkLst>
        <pc:spChg chg="mod">
          <ac:chgData name="Laura Sanhueza" userId="3413ba89-43df-4faf-b4ba-ef6ac7dd66a2" providerId="ADAL" clId="{DBF6B51C-85BC-4626-A13A-C551C25A82A7}" dt="2025-09-08T13:25:13.550" v="4807" actId="14100"/>
          <ac:spMkLst>
            <pc:docMk/>
            <pc:sldMk cId="2689166800" sldId="418"/>
            <ac:spMk id="4" creationId="{AA02403C-95FF-655B-6F83-34DE01430492}"/>
          </ac:spMkLst>
        </pc:spChg>
        <pc:spChg chg="mod">
          <ac:chgData name="Laura Sanhueza" userId="3413ba89-43df-4faf-b4ba-ef6ac7dd66a2" providerId="ADAL" clId="{DBF6B51C-85BC-4626-A13A-C551C25A82A7}" dt="2025-09-08T13:27:58.751" v="5016" actId="20577"/>
          <ac:spMkLst>
            <pc:docMk/>
            <pc:sldMk cId="2689166800" sldId="418"/>
            <ac:spMk id="7" creationId="{E176D661-9FAA-B775-B8DB-2EAE97FEA080}"/>
          </ac:spMkLst>
        </pc:spChg>
        <pc:picChg chg="add mod">
          <ac:chgData name="Laura Sanhueza" userId="3413ba89-43df-4faf-b4ba-ef6ac7dd66a2" providerId="ADAL" clId="{DBF6B51C-85BC-4626-A13A-C551C25A82A7}" dt="2025-09-08T12:50:18.283" v="4198" actId="1076"/>
          <ac:picMkLst>
            <pc:docMk/>
            <pc:sldMk cId="2689166800" sldId="418"/>
            <ac:picMk id="5" creationId="{4E8F2F42-2BE4-594F-CCC9-ED737E5CD039}"/>
          </ac:picMkLst>
        </pc:picChg>
      </pc:sldChg>
      <pc:sldChg chg="addSp modSp add mod">
        <pc:chgData name="Laura Sanhueza" userId="3413ba89-43df-4faf-b4ba-ef6ac7dd66a2" providerId="ADAL" clId="{DBF6B51C-85BC-4626-A13A-C551C25A82A7}" dt="2025-09-08T13:09:11.858" v="4673" actId="20577"/>
        <pc:sldMkLst>
          <pc:docMk/>
          <pc:sldMk cId="802260231" sldId="419"/>
        </pc:sldMkLst>
        <pc:spChg chg="mod">
          <ac:chgData name="Laura Sanhueza" userId="3413ba89-43df-4faf-b4ba-ef6ac7dd66a2" providerId="ADAL" clId="{DBF6B51C-85BC-4626-A13A-C551C25A82A7}" dt="2025-09-08T12:58:57.047" v="4432" actId="20577"/>
          <ac:spMkLst>
            <pc:docMk/>
            <pc:sldMk cId="802260231" sldId="419"/>
            <ac:spMk id="4" creationId="{39616DA9-B4A0-4C3B-53C0-7BF72C17B19D}"/>
          </ac:spMkLst>
        </pc:spChg>
        <pc:spChg chg="mod">
          <ac:chgData name="Laura Sanhueza" userId="3413ba89-43df-4faf-b4ba-ef6ac7dd66a2" providerId="ADAL" clId="{DBF6B51C-85BC-4626-A13A-C551C25A82A7}" dt="2025-09-08T13:09:11.858" v="4673" actId="20577"/>
          <ac:spMkLst>
            <pc:docMk/>
            <pc:sldMk cId="802260231" sldId="419"/>
            <ac:spMk id="7" creationId="{30C839F4-C6F7-2628-7EDC-8DB6884FE060}"/>
          </ac:spMkLst>
        </pc:spChg>
        <pc:picChg chg="add mod">
          <ac:chgData name="Laura Sanhueza" userId="3413ba89-43df-4faf-b4ba-ef6ac7dd66a2" providerId="ADAL" clId="{DBF6B51C-85BC-4626-A13A-C551C25A82A7}" dt="2025-09-08T13:08:02.577" v="4631" actId="1076"/>
          <ac:picMkLst>
            <pc:docMk/>
            <pc:sldMk cId="802260231" sldId="419"/>
            <ac:picMk id="3" creationId="{773BE71D-A8DF-5D95-CCEF-567907ABBF50}"/>
          </ac:picMkLst>
        </pc:picChg>
      </pc:sldChg>
      <pc:sldChg chg="add ord">
        <pc:chgData name="Laura Sanhueza" userId="3413ba89-43df-4faf-b4ba-ef6ac7dd66a2" providerId="ADAL" clId="{DBF6B51C-85BC-4626-A13A-C551C25A82A7}" dt="2025-09-08T13:29:25.489" v="5019"/>
        <pc:sldMkLst>
          <pc:docMk/>
          <pc:sldMk cId="3302668860" sldId="420"/>
        </pc:sldMkLst>
      </pc:sldChg>
      <pc:sldChg chg="add">
        <pc:chgData name="Laura Sanhueza" userId="3413ba89-43df-4faf-b4ba-ef6ac7dd66a2" providerId="ADAL" clId="{DBF6B51C-85BC-4626-A13A-C551C25A82A7}" dt="2025-09-08T13:38:39.945" v="5089" actId="2890"/>
        <pc:sldMkLst>
          <pc:docMk/>
          <pc:sldMk cId="1395613335" sldId="421"/>
        </pc:sldMkLst>
      </pc:sldChg>
      <pc:sldChg chg="addSp delSp modSp add mod">
        <pc:chgData name="Laura Sanhueza" userId="3413ba89-43df-4faf-b4ba-ef6ac7dd66a2" providerId="ADAL" clId="{DBF6B51C-85BC-4626-A13A-C551C25A82A7}" dt="2025-09-08T13:51:49.604" v="5304" actId="1076"/>
        <pc:sldMkLst>
          <pc:docMk/>
          <pc:sldMk cId="636529890" sldId="422"/>
        </pc:sldMkLst>
        <pc:spChg chg="mod">
          <ac:chgData name="Laura Sanhueza" userId="3413ba89-43df-4faf-b4ba-ef6ac7dd66a2" providerId="ADAL" clId="{DBF6B51C-85BC-4626-A13A-C551C25A82A7}" dt="2025-09-08T13:51:23.266" v="5302" actId="20577"/>
          <ac:spMkLst>
            <pc:docMk/>
            <pc:sldMk cId="636529890" sldId="422"/>
            <ac:spMk id="4" creationId="{B2895F13-E301-DEA4-E153-59C318004CB3}"/>
          </ac:spMkLst>
        </pc:spChg>
        <pc:spChg chg="mod">
          <ac:chgData name="Laura Sanhueza" userId="3413ba89-43df-4faf-b4ba-ef6ac7dd66a2" providerId="ADAL" clId="{DBF6B51C-85BC-4626-A13A-C551C25A82A7}" dt="2025-09-08T13:51:49.604" v="5304" actId="1076"/>
          <ac:spMkLst>
            <pc:docMk/>
            <pc:sldMk cId="636529890" sldId="422"/>
            <ac:spMk id="7" creationId="{01714272-CB1F-5DFA-5F46-FC8BA9477329}"/>
          </ac:spMkLst>
        </pc:spChg>
      </pc:sldChg>
      <pc:sldChg chg="modSp add mod">
        <pc:chgData name="Laura Sanhueza" userId="3413ba89-43df-4faf-b4ba-ef6ac7dd66a2" providerId="ADAL" clId="{DBF6B51C-85BC-4626-A13A-C551C25A82A7}" dt="2025-09-08T13:51:31.505" v="5303"/>
        <pc:sldMkLst>
          <pc:docMk/>
          <pc:sldMk cId="2226528064" sldId="423"/>
        </pc:sldMkLst>
        <pc:spChg chg="mod">
          <ac:chgData name="Laura Sanhueza" userId="3413ba89-43df-4faf-b4ba-ef6ac7dd66a2" providerId="ADAL" clId="{DBF6B51C-85BC-4626-A13A-C551C25A82A7}" dt="2025-09-08T13:51:31.505" v="5303"/>
          <ac:spMkLst>
            <pc:docMk/>
            <pc:sldMk cId="2226528064" sldId="423"/>
            <ac:spMk id="4" creationId="{B567AB96-EF85-3BA1-A8A2-E9B698CC1C74}"/>
          </ac:spMkLst>
        </pc:spChg>
        <pc:spChg chg="mod">
          <ac:chgData name="Laura Sanhueza" userId="3413ba89-43df-4faf-b4ba-ef6ac7dd66a2" providerId="ADAL" clId="{DBF6B51C-85BC-4626-A13A-C551C25A82A7}" dt="2025-09-08T13:50:51.190" v="5261" actId="120"/>
          <ac:spMkLst>
            <pc:docMk/>
            <pc:sldMk cId="2226528064" sldId="423"/>
            <ac:spMk id="7" creationId="{B5436438-B880-CDD8-E834-26258D25E596}"/>
          </ac:spMkLst>
        </pc:spChg>
      </pc:sldChg>
      <pc:sldChg chg="addSp delSp modSp add mod ord">
        <pc:chgData name="Laura Sanhueza" userId="3413ba89-43df-4faf-b4ba-ef6ac7dd66a2" providerId="ADAL" clId="{DBF6B51C-85BC-4626-A13A-C551C25A82A7}" dt="2025-09-08T13:50:18.546" v="5256" actId="207"/>
        <pc:sldMkLst>
          <pc:docMk/>
          <pc:sldMk cId="2971750884" sldId="424"/>
        </pc:sldMkLst>
        <pc:spChg chg="mod">
          <ac:chgData name="Laura Sanhueza" userId="3413ba89-43df-4faf-b4ba-ef6ac7dd66a2" providerId="ADAL" clId="{DBF6B51C-85BC-4626-A13A-C551C25A82A7}" dt="2025-09-08T13:45:46.792" v="5252" actId="14100"/>
          <ac:spMkLst>
            <pc:docMk/>
            <pc:sldMk cId="2971750884" sldId="424"/>
            <ac:spMk id="12" creationId="{A358B6FF-79B3-19D3-C11D-F645000377E1}"/>
          </ac:spMkLst>
        </pc:spChg>
        <pc:picChg chg="add mod">
          <ac:chgData name="Laura Sanhueza" userId="3413ba89-43df-4faf-b4ba-ef6ac7dd66a2" providerId="ADAL" clId="{DBF6B51C-85BC-4626-A13A-C551C25A82A7}" dt="2025-09-08T13:50:18.546" v="5256" actId="207"/>
          <ac:picMkLst>
            <pc:docMk/>
            <pc:sldMk cId="2971750884" sldId="424"/>
            <ac:picMk id="4" creationId="{FD80219A-5AEA-B0C6-D966-3D2B23A885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D54D7-7E57-4058-B37A-E339823C5C81}" type="datetimeFigureOut">
              <a:rPr lang="es-CL" smtClean="0"/>
              <a:t>09-04-2026</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CC568-3392-4879-B07B-B1598017D02D}" type="slidenum">
              <a:rPr lang="es-CL" smtClean="0"/>
              <a:t>‹#›</a:t>
            </a:fld>
            <a:endParaRPr lang="es-CL"/>
          </a:p>
        </p:txBody>
      </p:sp>
    </p:spTree>
    <p:extLst>
      <p:ext uri="{BB962C8B-B14F-4D97-AF65-F5344CB8AC3E}">
        <p14:creationId xmlns:p14="http://schemas.microsoft.com/office/powerpoint/2010/main" val="244849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062CC568-3392-4879-B07B-B1598017D02D}" type="slidenum">
              <a:rPr lang="es-CL" smtClean="0"/>
              <a:t>13</a:t>
            </a:fld>
            <a:endParaRPr lang="es-CL"/>
          </a:p>
        </p:txBody>
      </p:sp>
    </p:spTree>
    <p:extLst>
      <p:ext uri="{BB962C8B-B14F-4D97-AF65-F5344CB8AC3E}">
        <p14:creationId xmlns:p14="http://schemas.microsoft.com/office/powerpoint/2010/main" val="337325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F9E30-2EED-C6AB-4A74-4446FE1F1BF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443C2B0A-F2D3-7457-C224-F502F6B9DB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7565E317-CEC4-AEC0-48FF-D5B92683D165}"/>
              </a:ext>
            </a:extLst>
          </p:cNvPr>
          <p:cNvSpPr>
            <a:spLocks noGrp="1"/>
          </p:cNvSpPr>
          <p:nvPr>
            <p:ph type="dt" sz="half" idx="10"/>
          </p:nvPr>
        </p:nvSpPr>
        <p:spPr/>
        <p:txBody>
          <a:bodyPr/>
          <a:lstStyle/>
          <a:p>
            <a:fld id="{2F9936E8-718A-44F2-B749-593B18790739}" type="datetimeFigureOut">
              <a:rPr lang="es-CL" smtClean="0"/>
              <a:t>09-04-2026</a:t>
            </a:fld>
            <a:endParaRPr lang="es-CL"/>
          </a:p>
        </p:txBody>
      </p:sp>
      <p:sp>
        <p:nvSpPr>
          <p:cNvPr id="5" name="Marcador de pie de página 4">
            <a:extLst>
              <a:ext uri="{FF2B5EF4-FFF2-40B4-BE49-F238E27FC236}">
                <a16:creationId xmlns:a16="http://schemas.microsoft.com/office/drawing/2014/main" id="{C730CCDD-0752-A8D3-6462-2648B81540D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94EB88F-5025-B2A4-5096-994E13606417}"/>
              </a:ext>
            </a:extLst>
          </p:cNvPr>
          <p:cNvSpPr>
            <a:spLocks noGrp="1"/>
          </p:cNvSpPr>
          <p:nvPr>
            <p:ph type="sldNum" sz="quarter" idx="12"/>
          </p:nvPr>
        </p:nvSpPr>
        <p:spPr/>
        <p:txBody>
          <a:bodyPr/>
          <a:lstStyle/>
          <a:p>
            <a:fld id="{B504DBE2-5ECA-472D-A521-3DEC7B0CA332}" type="slidenum">
              <a:rPr lang="es-CL" smtClean="0"/>
              <a:t>‹#›</a:t>
            </a:fld>
            <a:endParaRPr lang="es-CL"/>
          </a:p>
        </p:txBody>
      </p:sp>
    </p:spTree>
    <p:extLst>
      <p:ext uri="{BB962C8B-B14F-4D97-AF65-F5344CB8AC3E}">
        <p14:creationId xmlns:p14="http://schemas.microsoft.com/office/powerpoint/2010/main" val="137038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40A6D6-FC41-1D9C-1836-0E8D49020E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796E217-26DC-FD50-FA7E-534D8560FA2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893238D-49CE-0929-4CDA-F541E5898289}"/>
              </a:ext>
            </a:extLst>
          </p:cNvPr>
          <p:cNvSpPr>
            <a:spLocks noGrp="1"/>
          </p:cNvSpPr>
          <p:nvPr>
            <p:ph type="dt" sz="half" idx="10"/>
          </p:nvPr>
        </p:nvSpPr>
        <p:spPr/>
        <p:txBody>
          <a:bodyPr/>
          <a:lstStyle/>
          <a:p>
            <a:fld id="{2F9936E8-718A-44F2-B749-593B18790739}" type="datetimeFigureOut">
              <a:rPr lang="es-CL" smtClean="0"/>
              <a:t>09-04-2026</a:t>
            </a:fld>
            <a:endParaRPr lang="es-CL"/>
          </a:p>
        </p:txBody>
      </p:sp>
      <p:sp>
        <p:nvSpPr>
          <p:cNvPr id="5" name="Marcador de pie de página 4">
            <a:extLst>
              <a:ext uri="{FF2B5EF4-FFF2-40B4-BE49-F238E27FC236}">
                <a16:creationId xmlns:a16="http://schemas.microsoft.com/office/drawing/2014/main" id="{892E7CA4-9F22-848F-21F4-FB705966646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9605CB9-AC26-F31C-737B-D0B3DF763683}"/>
              </a:ext>
            </a:extLst>
          </p:cNvPr>
          <p:cNvSpPr>
            <a:spLocks noGrp="1"/>
          </p:cNvSpPr>
          <p:nvPr>
            <p:ph type="sldNum" sz="quarter" idx="12"/>
          </p:nvPr>
        </p:nvSpPr>
        <p:spPr/>
        <p:txBody>
          <a:bodyPr/>
          <a:lstStyle/>
          <a:p>
            <a:fld id="{B504DBE2-5ECA-472D-A521-3DEC7B0CA332}" type="slidenum">
              <a:rPr lang="es-CL" smtClean="0"/>
              <a:t>‹#›</a:t>
            </a:fld>
            <a:endParaRPr lang="es-CL"/>
          </a:p>
        </p:txBody>
      </p:sp>
    </p:spTree>
    <p:extLst>
      <p:ext uri="{BB962C8B-B14F-4D97-AF65-F5344CB8AC3E}">
        <p14:creationId xmlns:p14="http://schemas.microsoft.com/office/powerpoint/2010/main" val="368135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CD8661F-F0B8-94F9-D647-E0EC6F8B4B8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F6B39F8-0DD3-AA16-5BB6-1F31EAB5B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D706A46-B9C6-16CB-6393-D8BFD4798684}"/>
              </a:ext>
            </a:extLst>
          </p:cNvPr>
          <p:cNvSpPr>
            <a:spLocks noGrp="1"/>
          </p:cNvSpPr>
          <p:nvPr>
            <p:ph type="dt" sz="half" idx="10"/>
          </p:nvPr>
        </p:nvSpPr>
        <p:spPr/>
        <p:txBody>
          <a:bodyPr/>
          <a:lstStyle/>
          <a:p>
            <a:fld id="{2F9936E8-718A-44F2-B749-593B18790739}" type="datetimeFigureOut">
              <a:rPr lang="es-CL" smtClean="0"/>
              <a:t>09-04-2026</a:t>
            </a:fld>
            <a:endParaRPr lang="es-CL"/>
          </a:p>
        </p:txBody>
      </p:sp>
      <p:sp>
        <p:nvSpPr>
          <p:cNvPr id="5" name="Marcador de pie de página 4">
            <a:extLst>
              <a:ext uri="{FF2B5EF4-FFF2-40B4-BE49-F238E27FC236}">
                <a16:creationId xmlns:a16="http://schemas.microsoft.com/office/drawing/2014/main" id="{7618985B-22D8-116E-E33C-7161249ADD5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C3AE66F-83B3-540C-53B9-D0531623FA06}"/>
              </a:ext>
            </a:extLst>
          </p:cNvPr>
          <p:cNvSpPr>
            <a:spLocks noGrp="1"/>
          </p:cNvSpPr>
          <p:nvPr>
            <p:ph type="sldNum" sz="quarter" idx="12"/>
          </p:nvPr>
        </p:nvSpPr>
        <p:spPr/>
        <p:txBody>
          <a:bodyPr/>
          <a:lstStyle/>
          <a:p>
            <a:fld id="{B504DBE2-5ECA-472D-A521-3DEC7B0CA332}" type="slidenum">
              <a:rPr lang="es-CL" smtClean="0"/>
              <a:t>‹#›</a:t>
            </a:fld>
            <a:endParaRPr lang="es-CL"/>
          </a:p>
        </p:txBody>
      </p:sp>
    </p:spTree>
    <p:extLst>
      <p:ext uri="{BB962C8B-B14F-4D97-AF65-F5344CB8AC3E}">
        <p14:creationId xmlns:p14="http://schemas.microsoft.com/office/powerpoint/2010/main" val="1533613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5A36AB-1F18-2498-5418-BE9766902AA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6E9B262-DF3D-D916-9FEC-341190F6729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5DC24C5-C1AA-FC2A-EE49-3D21482BCEEC}"/>
              </a:ext>
            </a:extLst>
          </p:cNvPr>
          <p:cNvSpPr>
            <a:spLocks noGrp="1"/>
          </p:cNvSpPr>
          <p:nvPr>
            <p:ph type="dt" sz="half" idx="10"/>
          </p:nvPr>
        </p:nvSpPr>
        <p:spPr/>
        <p:txBody>
          <a:bodyPr/>
          <a:lstStyle/>
          <a:p>
            <a:fld id="{2F9936E8-718A-44F2-B749-593B18790739}" type="datetimeFigureOut">
              <a:rPr lang="es-CL" smtClean="0"/>
              <a:t>09-04-2026</a:t>
            </a:fld>
            <a:endParaRPr lang="es-CL"/>
          </a:p>
        </p:txBody>
      </p:sp>
      <p:sp>
        <p:nvSpPr>
          <p:cNvPr id="5" name="Marcador de pie de página 4">
            <a:extLst>
              <a:ext uri="{FF2B5EF4-FFF2-40B4-BE49-F238E27FC236}">
                <a16:creationId xmlns:a16="http://schemas.microsoft.com/office/drawing/2014/main" id="{F815964A-554F-AE6F-3710-98D1E69CCA3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BAE0E0C-3B94-6102-45A4-D8E00CA5FE73}"/>
              </a:ext>
            </a:extLst>
          </p:cNvPr>
          <p:cNvSpPr>
            <a:spLocks noGrp="1"/>
          </p:cNvSpPr>
          <p:nvPr>
            <p:ph type="sldNum" sz="quarter" idx="12"/>
          </p:nvPr>
        </p:nvSpPr>
        <p:spPr/>
        <p:txBody>
          <a:bodyPr/>
          <a:lstStyle/>
          <a:p>
            <a:fld id="{B504DBE2-5ECA-472D-A521-3DEC7B0CA332}" type="slidenum">
              <a:rPr lang="es-CL" smtClean="0"/>
              <a:t>‹#›</a:t>
            </a:fld>
            <a:endParaRPr lang="es-CL"/>
          </a:p>
        </p:txBody>
      </p:sp>
    </p:spTree>
    <p:extLst>
      <p:ext uri="{BB962C8B-B14F-4D97-AF65-F5344CB8AC3E}">
        <p14:creationId xmlns:p14="http://schemas.microsoft.com/office/powerpoint/2010/main" val="377374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741C9-4F1A-1780-F115-209461015CE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6E687DA-C5C7-4705-2E94-13DC34F81D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065357E-03BC-F97A-8022-5DE5767D0877}"/>
              </a:ext>
            </a:extLst>
          </p:cNvPr>
          <p:cNvSpPr>
            <a:spLocks noGrp="1"/>
          </p:cNvSpPr>
          <p:nvPr>
            <p:ph type="dt" sz="half" idx="10"/>
          </p:nvPr>
        </p:nvSpPr>
        <p:spPr/>
        <p:txBody>
          <a:bodyPr/>
          <a:lstStyle/>
          <a:p>
            <a:fld id="{2F9936E8-718A-44F2-B749-593B18790739}" type="datetimeFigureOut">
              <a:rPr lang="es-CL" smtClean="0"/>
              <a:t>09-04-2026</a:t>
            </a:fld>
            <a:endParaRPr lang="es-CL"/>
          </a:p>
        </p:txBody>
      </p:sp>
      <p:sp>
        <p:nvSpPr>
          <p:cNvPr id="5" name="Marcador de pie de página 4">
            <a:extLst>
              <a:ext uri="{FF2B5EF4-FFF2-40B4-BE49-F238E27FC236}">
                <a16:creationId xmlns:a16="http://schemas.microsoft.com/office/drawing/2014/main" id="{1D5A96BD-86D5-4678-7F2E-5109BC30047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1E5DD91-EA9E-3FD9-77A4-A233B1AB4A3B}"/>
              </a:ext>
            </a:extLst>
          </p:cNvPr>
          <p:cNvSpPr>
            <a:spLocks noGrp="1"/>
          </p:cNvSpPr>
          <p:nvPr>
            <p:ph type="sldNum" sz="quarter" idx="12"/>
          </p:nvPr>
        </p:nvSpPr>
        <p:spPr/>
        <p:txBody>
          <a:bodyPr/>
          <a:lstStyle/>
          <a:p>
            <a:fld id="{B504DBE2-5ECA-472D-A521-3DEC7B0CA332}" type="slidenum">
              <a:rPr lang="es-CL" smtClean="0"/>
              <a:t>‹#›</a:t>
            </a:fld>
            <a:endParaRPr lang="es-CL"/>
          </a:p>
        </p:txBody>
      </p:sp>
    </p:spTree>
    <p:extLst>
      <p:ext uri="{BB962C8B-B14F-4D97-AF65-F5344CB8AC3E}">
        <p14:creationId xmlns:p14="http://schemas.microsoft.com/office/powerpoint/2010/main" val="200475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77D127-C0BC-1C04-3695-CE9CD208763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7CAFB58-B2A9-5D6D-BE6A-9791513A7AC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9ECABFE3-24D4-FAC1-6EF6-1F5A41D5ED8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1C26287F-D279-EDD4-8678-BB1FF6A9A6B8}"/>
              </a:ext>
            </a:extLst>
          </p:cNvPr>
          <p:cNvSpPr>
            <a:spLocks noGrp="1"/>
          </p:cNvSpPr>
          <p:nvPr>
            <p:ph type="dt" sz="half" idx="10"/>
          </p:nvPr>
        </p:nvSpPr>
        <p:spPr/>
        <p:txBody>
          <a:bodyPr/>
          <a:lstStyle/>
          <a:p>
            <a:fld id="{2F9936E8-718A-44F2-B749-593B18790739}" type="datetimeFigureOut">
              <a:rPr lang="es-CL" smtClean="0"/>
              <a:t>09-04-2026</a:t>
            </a:fld>
            <a:endParaRPr lang="es-CL"/>
          </a:p>
        </p:txBody>
      </p:sp>
      <p:sp>
        <p:nvSpPr>
          <p:cNvPr id="6" name="Marcador de pie de página 5">
            <a:extLst>
              <a:ext uri="{FF2B5EF4-FFF2-40B4-BE49-F238E27FC236}">
                <a16:creationId xmlns:a16="http://schemas.microsoft.com/office/drawing/2014/main" id="{1C75D165-74E5-DA92-62EE-BB14AE1D6CF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1D14641-B10C-B612-F63E-4FD4617A085D}"/>
              </a:ext>
            </a:extLst>
          </p:cNvPr>
          <p:cNvSpPr>
            <a:spLocks noGrp="1"/>
          </p:cNvSpPr>
          <p:nvPr>
            <p:ph type="sldNum" sz="quarter" idx="12"/>
          </p:nvPr>
        </p:nvSpPr>
        <p:spPr/>
        <p:txBody>
          <a:bodyPr/>
          <a:lstStyle/>
          <a:p>
            <a:fld id="{B504DBE2-5ECA-472D-A521-3DEC7B0CA332}" type="slidenum">
              <a:rPr lang="es-CL" smtClean="0"/>
              <a:t>‹#›</a:t>
            </a:fld>
            <a:endParaRPr lang="es-CL"/>
          </a:p>
        </p:txBody>
      </p:sp>
    </p:spTree>
    <p:extLst>
      <p:ext uri="{BB962C8B-B14F-4D97-AF65-F5344CB8AC3E}">
        <p14:creationId xmlns:p14="http://schemas.microsoft.com/office/powerpoint/2010/main" val="1408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87FBC-A2A8-64E9-C55E-B4343EA5851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161DE06-6300-CA26-06CC-A78950629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663C03B-411C-28FF-521A-24599147B3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2CA8BBB8-2AF9-10DE-F649-F09910073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085989-B56C-8A9F-6DF2-C91AF35857C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78F97156-3C40-EF0C-257F-3B84EC132B65}"/>
              </a:ext>
            </a:extLst>
          </p:cNvPr>
          <p:cNvSpPr>
            <a:spLocks noGrp="1"/>
          </p:cNvSpPr>
          <p:nvPr>
            <p:ph type="dt" sz="half" idx="10"/>
          </p:nvPr>
        </p:nvSpPr>
        <p:spPr/>
        <p:txBody>
          <a:bodyPr/>
          <a:lstStyle/>
          <a:p>
            <a:fld id="{2F9936E8-718A-44F2-B749-593B18790739}" type="datetimeFigureOut">
              <a:rPr lang="es-CL" smtClean="0"/>
              <a:t>09-04-2026</a:t>
            </a:fld>
            <a:endParaRPr lang="es-CL"/>
          </a:p>
        </p:txBody>
      </p:sp>
      <p:sp>
        <p:nvSpPr>
          <p:cNvPr id="8" name="Marcador de pie de página 7">
            <a:extLst>
              <a:ext uri="{FF2B5EF4-FFF2-40B4-BE49-F238E27FC236}">
                <a16:creationId xmlns:a16="http://schemas.microsoft.com/office/drawing/2014/main" id="{DBF08EEF-1D70-3CCF-47B2-7DC31C89ECB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E54B832-C85E-82AF-D168-C4A94D83C5AD}"/>
              </a:ext>
            </a:extLst>
          </p:cNvPr>
          <p:cNvSpPr>
            <a:spLocks noGrp="1"/>
          </p:cNvSpPr>
          <p:nvPr>
            <p:ph type="sldNum" sz="quarter" idx="12"/>
          </p:nvPr>
        </p:nvSpPr>
        <p:spPr/>
        <p:txBody>
          <a:bodyPr/>
          <a:lstStyle/>
          <a:p>
            <a:fld id="{B504DBE2-5ECA-472D-A521-3DEC7B0CA332}" type="slidenum">
              <a:rPr lang="es-CL" smtClean="0"/>
              <a:t>‹#›</a:t>
            </a:fld>
            <a:endParaRPr lang="es-CL"/>
          </a:p>
        </p:txBody>
      </p:sp>
    </p:spTree>
    <p:extLst>
      <p:ext uri="{BB962C8B-B14F-4D97-AF65-F5344CB8AC3E}">
        <p14:creationId xmlns:p14="http://schemas.microsoft.com/office/powerpoint/2010/main" val="334598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763DDD-7DEB-F833-43D8-CD17FAAC04B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6D9E6401-2F1B-CAA3-5671-B944A0D4EE09}"/>
              </a:ext>
            </a:extLst>
          </p:cNvPr>
          <p:cNvSpPr>
            <a:spLocks noGrp="1"/>
          </p:cNvSpPr>
          <p:nvPr>
            <p:ph type="dt" sz="half" idx="10"/>
          </p:nvPr>
        </p:nvSpPr>
        <p:spPr/>
        <p:txBody>
          <a:bodyPr/>
          <a:lstStyle/>
          <a:p>
            <a:fld id="{2F9936E8-718A-44F2-B749-593B18790739}" type="datetimeFigureOut">
              <a:rPr lang="es-CL" smtClean="0"/>
              <a:t>09-04-2026</a:t>
            </a:fld>
            <a:endParaRPr lang="es-CL"/>
          </a:p>
        </p:txBody>
      </p:sp>
      <p:sp>
        <p:nvSpPr>
          <p:cNvPr id="4" name="Marcador de pie de página 3">
            <a:extLst>
              <a:ext uri="{FF2B5EF4-FFF2-40B4-BE49-F238E27FC236}">
                <a16:creationId xmlns:a16="http://schemas.microsoft.com/office/drawing/2014/main" id="{7514C67E-487C-272F-F0EC-8A48F5376431}"/>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5A4E3BDB-34C0-7B42-1A6A-8C954189C19C}"/>
              </a:ext>
            </a:extLst>
          </p:cNvPr>
          <p:cNvSpPr>
            <a:spLocks noGrp="1"/>
          </p:cNvSpPr>
          <p:nvPr>
            <p:ph type="sldNum" sz="quarter" idx="12"/>
          </p:nvPr>
        </p:nvSpPr>
        <p:spPr/>
        <p:txBody>
          <a:bodyPr/>
          <a:lstStyle/>
          <a:p>
            <a:fld id="{B504DBE2-5ECA-472D-A521-3DEC7B0CA332}" type="slidenum">
              <a:rPr lang="es-CL" smtClean="0"/>
              <a:t>‹#›</a:t>
            </a:fld>
            <a:endParaRPr lang="es-CL"/>
          </a:p>
        </p:txBody>
      </p:sp>
    </p:spTree>
    <p:extLst>
      <p:ext uri="{BB962C8B-B14F-4D97-AF65-F5344CB8AC3E}">
        <p14:creationId xmlns:p14="http://schemas.microsoft.com/office/powerpoint/2010/main" val="217869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251E67-C2E3-42F8-E612-BDDE3AAC25EF}"/>
              </a:ext>
            </a:extLst>
          </p:cNvPr>
          <p:cNvSpPr>
            <a:spLocks noGrp="1"/>
          </p:cNvSpPr>
          <p:nvPr>
            <p:ph type="dt" sz="half" idx="10"/>
          </p:nvPr>
        </p:nvSpPr>
        <p:spPr/>
        <p:txBody>
          <a:bodyPr/>
          <a:lstStyle/>
          <a:p>
            <a:fld id="{2F9936E8-718A-44F2-B749-593B18790739}" type="datetimeFigureOut">
              <a:rPr lang="es-CL" smtClean="0"/>
              <a:t>09-04-2026</a:t>
            </a:fld>
            <a:endParaRPr lang="es-CL"/>
          </a:p>
        </p:txBody>
      </p:sp>
      <p:sp>
        <p:nvSpPr>
          <p:cNvPr id="3" name="Marcador de pie de página 2">
            <a:extLst>
              <a:ext uri="{FF2B5EF4-FFF2-40B4-BE49-F238E27FC236}">
                <a16:creationId xmlns:a16="http://schemas.microsoft.com/office/drawing/2014/main" id="{88D61305-5EFF-DC72-DE14-29959C6ABF7F}"/>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0DF4D7B1-20DF-93F5-FD40-C122A0DAE372}"/>
              </a:ext>
            </a:extLst>
          </p:cNvPr>
          <p:cNvSpPr>
            <a:spLocks noGrp="1"/>
          </p:cNvSpPr>
          <p:nvPr>
            <p:ph type="sldNum" sz="quarter" idx="12"/>
          </p:nvPr>
        </p:nvSpPr>
        <p:spPr/>
        <p:txBody>
          <a:bodyPr/>
          <a:lstStyle/>
          <a:p>
            <a:fld id="{B504DBE2-5ECA-472D-A521-3DEC7B0CA332}" type="slidenum">
              <a:rPr lang="es-CL" smtClean="0"/>
              <a:t>‹#›</a:t>
            </a:fld>
            <a:endParaRPr lang="es-CL"/>
          </a:p>
        </p:txBody>
      </p:sp>
    </p:spTree>
    <p:extLst>
      <p:ext uri="{BB962C8B-B14F-4D97-AF65-F5344CB8AC3E}">
        <p14:creationId xmlns:p14="http://schemas.microsoft.com/office/powerpoint/2010/main" val="2645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10DA7-7701-A5D9-8020-03B40C0E34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6A98C11-E03A-EA93-2185-096775E88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05D97E8-70A8-AE1D-89F3-04F16F182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BB04C47-3606-C6BB-59B9-CA7E8FBCE948}"/>
              </a:ext>
            </a:extLst>
          </p:cNvPr>
          <p:cNvSpPr>
            <a:spLocks noGrp="1"/>
          </p:cNvSpPr>
          <p:nvPr>
            <p:ph type="dt" sz="half" idx="10"/>
          </p:nvPr>
        </p:nvSpPr>
        <p:spPr/>
        <p:txBody>
          <a:bodyPr/>
          <a:lstStyle/>
          <a:p>
            <a:fld id="{2F9936E8-718A-44F2-B749-593B18790739}" type="datetimeFigureOut">
              <a:rPr lang="es-CL" smtClean="0"/>
              <a:t>09-04-2026</a:t>
            </a:fld>
            <a:endParaRPr lang="es-CL"/>
          </a:p>
        </p:txBody>
      </p:sp>
      <p:sp>
        <p:nvSpPr>
          <p:cNvPr id="6" name="Marcador de pie de página 5">
            <a:extLst>
              <a:ext uri="{FF2B5EF4-FFF2-40B4-BE49-F238E27FC236}">
                <a16:creationId xmlns:a16="http://schemas.microsoft.com/office/drawing/2014/main" id="{2FE770FF-A47D-5587-83FA-A03672353BB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EC3A4E9-E0E5-9A12-26A4-8BAFAA77FB28}"/>
              </a:ext>
            </a:extLst>
          </p:cNvPr>
          <p:cNvSpPr>
            <a:spLocks noGrp="1"/>
          </p:cNvSpPr>
          <p:nvPr>
            <p:ph type="sldNum" sz="quarter" idx="12"/>
          </p:nvPr>
        </p:nvSpPr>
        <p:spPr/>
        <p:txBody>
          <a:bodyPr/>
          <a:lstStyle/>
          <a:p>
            <a:fld id="{B504DBE2-5ECA-472D-A521-3DEC7B0CA332}" type="slidenum">
              <a:rPr lang="es-CL" smtClean="0"/>
              <a:t>‹#›</a:t>
            </a:fld>
            <a:endParaRPr lang="es-CL"/>
          </a:p>
        </p:txBody>
      </p:sp>
    </p:spTree>
    <p:extLst>
      <p:ext uri="{BB962C8B-B14F-4D97-AF65-F5344CB8AC3E}">
        <p14:creationId xmlns:p14="http://schemas.microsoft.com/office/powerpoint/2010/main" val="182919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59F77-37E9-3505-9333-61A3604FE4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0666F551-60B9-6309-754E-77992EA6C6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6ABED5A6-28D2-6EBE-36EB-3A5D34C6D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31BCF4A-9227-708D-2294-9BAF16837C9F}"/>
              </a:ext>
            </a:extLst>
          </p:cNvPr>
          <p:cNvSpPr>
            <a:spLocks noGrp="1"/>
          </p:cNvSpPr>
          <p:nvPr>
            <p:ph type="dt" sz="half" idx="10"/>
          </p:nvPr>
        </p:nvSpPr>
        <p:spPr/>
        <p:txBody>
          <a:bodyPr/>
          <a:lstStyle/>
          <a:p>
            <a:fld id="{2F9936E8-718A-44F2-B749-593B18790739}" type="datetimeFigureOut">
              <a:rPr lang="es-CL" smtClean="0"/>
              <a:t>09-04-2026</a:t>
            </a:fld>
            <a:endParaRPr lang="es-CL"/>
          </a:p>
        </p:txBody>
      </p:sp>
      <p:sp>
        <p:nvSpPr>
          <p:cNvPr id="6" name="Marcador de pie de página 5">
            <a:extLst>
              <a:ext uri="{FF2B5EF4-FFF2-40B4-BE49-F238E27FC236}">
                <a16:creationId xmlns:a16="http://schemas.microsoft.com/office/drawing/2014/main" id="{60A34270-B3EC-EE1C-DB37-1062FA77FDE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4A3DAA6-003B-B9B6-8DE5-D9A571056442}"/>
              </a:ext>
            </a:extLst>
          </p:cNvPr>
          <p:cNvSpPr>
            <a:spLocks noGrp="1"/>
          </p:cNvSpPr>
          <p:nvPr>
            <p:ph type="sldNum" sz="quarter" idx="12"/>
          </p:nvPr>
        </p:nvSpPr>
        <p:spPr/>
        <p:txBody>
          <a:bodyPr/>
          <a:lstStyle/>
          <a:p>
            <a:fld id="{B504DBE2-5ECA-472D-A521-3DEC7B0CA332}" type="slidenum">
              <a:rPr lang="es-CL" smtClean="0"/>
              <a:t>‹#›</a:t>
            </a:fld>
            <a:endParaRPr lang="es-CL"/>
          </a:p>
        </p:txBody>
      </p:sp>
    </p:spTree>
    <p:extLst>
      <p:ext uri="{BB962C8B-B14F-4D97-AF65-F5344CB8AC3E}">
        <p14:creationId xmlns:p14="http://schemas.microsoft.com/office/powerpoint/2010/main" val="354148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57070A-18E6-528D-F55B-BE2BD26C1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2F59C2A-47E8-E0E4-162B-23C7A955B2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88AE723-2D6C-6DBB-B556-97D98E84F9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9936E8-718A-44F2-B749-593B18790739}" type="datetimeFigureOut">
              <a:rPr lang="es-CL" smtClean="0"/>
              <a:t>09-04-2026</a:t>
            </a:fld>
            <a:endParaRPr lang="es-CL"/>
          </a:p>
        </p:txBody>
      </p:sp>
      <p:sp>
        <p:nvSpPr>
          <p:cNvPr id="5" name="Marcador de pie de página 4">
            <a:extLst>
              <a:ext uri="{FF2B5EF4-FFF2-40B4-BE49-F238E27FC236}">
                <a16:creationId xmlns:a16="http://schemas.microsoft.com/office/drawing/2014/main" id="{2D11ED23-AA2A-0537-8F50-EF91A3DFB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5C091F7B-DB14-FD38-4F28-CBF03F5BEF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04DBE2-5ECA-472D-A521-3DEC7B0CA332}" type="slidenum">
              <a:rPr lang="es-CL" smtClean="0"/>
              <a:t>‹#›</a:t>
            </a:fld>
            <a:endParaRPr lang="es-CL"/>
          </a:p>
        </p:txBody>
      </p:sp>
    </p:spTree>
    <p:extLst>
      <p:ext uri="{BB962C8B-B14F-4D97-AF65-F5344CB8AC3E}">
        <p14:creationId xmlns:p14="http://schemas.microsoft.com/office/powerpoint/2010/main" val="2076329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eople.defontana.co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EB5C4-36F6-7F08-1C41-11B4E3C08B58}"/>
            </a:ext>
          </a:extLst>
        </p:cNvPr>
        <p:cNvGrpSpPr/>
        <p:nvPr/>
      </p:nvGrpSpPr>
      <p:grpSpPr>
        <a:xfrm>
          <a:off x="0" y="0"/>
          <a:ext cx="0" cy="0"/>
          <a:chOff x="0" y="0"/>
          <a:chExt cx="0" cy="0"/>
        </a:xfrm>
      </p:grpSpPr>
      <p:pic>
        <p:nvPicPr>
          <p:cNvPr id="7" name="Imagen 9" descr="Interfaz de usuario gráfica, Texto, Aplicación, Chat o mensaje de texto&#10;&#10;El contenido generado por inteligencia artificial puede ser incorrecto.">
            <a:extLst>
              <a:ext uri="{FF2B5EF4-FFF2-40B4-BE49-F238E27FC236}">
                <a16:creationId xmlns:a16="http://schemas.microsoft.com/office/drawing/2014/main" id="{CAF1F4F5-BD20-0CBD-4882-F57FD9257481}"/>
              </a:ext>
            </a:extLst>
          </p:cNvPr>
          <p:cNvPicPr>
            <a:picLocks noChangeAspect="1"/>
          </p:cNvPicPr>
          <p:nvPr/>
        </p:nvPicPr>
        <p:blipFill>
          <a:blip r:embed="rId2"/>
          <a:stretch>
            <a:fillRect/>
          </a:stretch>
        </p:blipFill>
        <p:spPr>
          <a:xfrm>
            <a:off x="9572850" y="4673251"/>
            <a:ext cx="2368277" cy="1947138"/>
          </a:xfrm>
          <a:prstGeom prst="rect">
            <a:avLst/>
          </a:prstGeom>
          <a:noFill/>
          <a:ln cap="flat">
            <a:noFill/>
          </a:ln>
        </p:spPr>
      </p:pic>
      <p:pic>
        <p:nvPicPr>
          <p:cNvPr id="2" name="Picture 2">
            <a:extLst>
              <a:ext uri="{FF2B5EF4-FFF2-40B4-BE49-F238E27FC236}">
                <a16:creationId xmlns:a16="http://schemas.microsoft.com/office/drawing/2014/main" id="{B2EB1A08-5D75-205C-E79A-D4DD52CA4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309" y="2315441"/>
            <a:ext cx="3551553" cy="11135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E64AA189-0D03-CEFC-E5C1-6391A5CDAE46}"/>
              </a:ext>
            </a:extLst>
          </p:cNvPr>
          <p:cNvSpPr/>
          <p:nvPr/>
        </p:nvSpPr>
        <p:spPr>
          <a:xfrm>
            <a:off x="0" y="0"/>
            <a:ext cx="5620911" cy="6858000"/>
          </a:xfrm>
          <a:prstGeom prst="rect">
            <a:avLst/>
          </a:prstGeom>
          <a:solidFill>
            <a:srgbClr val="04D0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CuadroTexto 11">
            <a:extLst>
              <a:ext uri="{FF2B5EF4-FFF2-40B4-BE49-F238E27FC236}">
                <a16:creationId xmlns:a16="http://schemas.microsoft.com/office/drawing/2014/main" id="{C44CB6A3-49EF-9FF3-2964-64DFED73AE10}"/>
              </a:ext>
            </a:extLst>
          </p:cNvPr>
          <p:cNvSpPr txBox="1"/>
          <p:nvPr/>
        </p:nvSpPr>
        <p:spPr>
          <a:xfrm>
            <a:off x="0" y="2315441"/>
            <a:ext cx="5691461" cy="1323439"/>
          </a:xfrm>
          <a:prstGeom prst="rect">
            <a:avLst/>
          </a:prstGeom>
          <a:noFill/>
        </p:spPr>
        <p:txBody>
          <a:bodyPr wrap="square">
            <a:spAutoFit/>
          </a:bodyPr>
          <a:lstStyle/>
          <a:p>
            <a:pPr algn="ctr"/>
            <a:r>
              <a:rPr lang="es-MX" sz="4000" b="1">
                <a:solidFill>
                  <a:schemeClr val="bg1"/>
                </a:solidFill>
                <a:latin typeface="Poppins" panose="00000500000000000000" pitchFamily="2" charset="0"/>
                <a:cs typeface="Poppins" panose="00000500000000000000" pitchFamily="2" charset="0"/>
              </a:rPr>
              <a:t>MANUAL PARA COLABORADOR</a:t>
            </a:r>
          </a:p>
        </p:txBody>
      </p:sp>
    </p:spTree>
    <p:extLst>
      <p:ext uri="{BB962C8B-B14F-4D97-AF65-F5344CB8AC3E}">
        <p14:creationId xmlns:p14="http://schemas.microsoft.com/office/powerpoint/2010/main" val="557365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E733D-154F-84DD-6272-1D4B7077429D}"/>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56A552FB-C4DD-7205-DF53-2F01735A68F1}"/>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Marcación Web</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2. </a:t>
            </a:r>
            <a:r>
              <a:rPr lang="es-CL" sz="1800" b="1">
                <a:solidFill>
                  <a:srgbClr val="595959"/>
                </a:solidFill>
                <a:latin typeface="Poppins" panose="00000500000000000000" pitchFamily="2" charset="0"/>
                <a:cs typeface="Poppins" panose="00000500000000000000" pitchFamily="2" charset="0"/>
              </a:rPr>
              <a:t>Selecciona el módulo</a:t>
            </a: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F33E86DF-EA0A-75F5-9CCF-DA181EEF1CD8}"/>
              </a:ext>
            </a:extLst>
          </p:cNvPr>
          <p:cNvSpPr txBox="1"/>
          <p:nvPr/>
        </p:nvSpPr>
        <p:spPr>
          <a:xfrm>
            <a:off x="838200" y="1416553"/>
            <a:ext cx="10068172" cy="461665"/>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Cuando ya estés dentro de la plataforma, selecciona el ícono del módulo de Asistencia (último) y luego haz clic en “Marcación”.</a:t>
            </a:r>
          </a:p>
          <a:p>
            <a:pPr algn="just"/>
            <a:r>
              <a:rPr lang="es-MX" sz="1200">
                <a:latin typeface="Poppins" panose="00000500000000000000" pitchFamily="2" charset="0"/>
                <a:cs typeface="Poppins" panose="00000500000000000000" pitchFamily="2" charset="0"/>
              </a:rPr>
              <a:t>Puedes hacerlo a través del menú lateral izquierdo o desde el menú frontal. </a:t>
            </a:r>
          </a:p>
        </p:txBody>
      </p:sp>
      <p:pic>
        <p:nvPicPr>
          <p:cNvPr id="3" name="Imagen 2">
            <a:extLst>
              <a:ext uri="{FF2B5EF4-FFF2-40B4-BE49-F238E27FC236}">
                <a16:creationId xmlns:a16="http://schemas.microsoft.com/office/drawing/2014/main" id="{6838226F-4070-6705-4D0C-D235F3985BD0}"/>
              </a:ext>
            </a:extLst>
          </p:cNvPr>
          <p:cNvPicPr>
            <a:picLocks noChangeAspect="1"/>
          </p:cNvPicPr>
          <p:nvPr/>
        </p:nvPicPr>
        <p:blipFill>
          <a:blip r:embed="rId2"/>
          <a:stretch>
            <a:fillRect/>
          </a:stretch>
        </p:blipFill>
        <p:spPr>
          <a:xfrm>
            <a:off x="949565" y="2126563"/>
            <a:ext cx="7067458" cy="2293661"/>
          </a:xfrm>
          <a:prstGeom prst="rect">
            <a:avLst/>
          </a:prstGeom>
        </p:spPr>
      </p:pic>
      <p:pic>
        <p:nvPicPr>
          <p:cNvPr id="5" name="Imagen 4">
            <a:extLst>
              <a:ext uri="{FF2B5EF4-FFF2-40B4-BE49-F238E27FC236}">
                <a16:creationId xmlns:a16="http://schemas.microsoft.com/office/drawing/2014/main" id="{35EA12DE-BF02-132F-0041-A69705F670E3}"/>
              </a:ext>
            </a:extLst>
          </p:cNvPr>
          <p:cNvPicPr>
            <a:picLocks noChangeAspect="1"/>
          </p:cNvPicPr>
          <p:nvPr/>
        </p:nvPicPr>
        <p:blipFill>
          <a:blip r:embed="rId3"/>
          <a:stretch>
            <a:fillRect/>
          </a:stretch>
        </p:blipFill>
        <p:spPr>
          <a:xfrm>
            <a:off x="3986026" y="3556395"/>
            <a:ext cx="7256409" cy="2846775"/>
          </a:xfrm>
          <a:prstGeom prst="rect">
            <a:avLst/>
          </a:prstGeom>
        </p:spPr>
      </p:pic>
    </p:spTree>
    <p:extLst>
      <p:ext uri="{BB962C8B-B14F-4D97-AF65-F5344CB8AC3E}">
        <p14:creationId xmlns:p14="http://schemas.microsoft.com/office/powerpoint/2010/main" val="220355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89FFD-F013-5B69-99F1-3BFB7C95005F}"/>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C2820211-79DD-491F-EED9-6B73BDCBC459}"/>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Marcación Web</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3. </a:t>
            </a:r>
            <a:r>
              <a:rPr lang="es-CL" sz="1800" b="1">
                <a:solidFill>
                  <a:srgbClr val="595959"/>
                </a:solidFill>
                <a:latin typeface="Poppins" panose="00000500000000000000" pitchFamily="2" charset="0"/>
                <a:cs typeface="Poppins" panose="00000500000000000000" pitchFamily="2" charset="0"/>
              </a:rPr>
              <a:t>Realiza una marca</a:t>
            </a: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909CE56A-CB6B-3C39-0C0B-C4A4B2766666}"/>
              </a:ext>
            </a:extLst>
          </p:cNvPr>
          <p:cNvSpPr txBox="1"/>
          <p:nvPr/>
        </p:nvSpPr>
        <p:spPr>
          <a:xfrm>
            <a:off x="838200" y="1416553"/>
            <a:ext cx="10068172" cy="646331"/>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La plataforma siempre mantendrá habilitado el botón de Entrada al iniciar un turno. Luego de marcado se habilitará el de salida según el turno. </a:t>
            </a:r>
          </a:p>
          <a:p>
            <a:pPr algn="just"/>
            <a:r>
              <a:rPr lang="es-MX" sz="1200">
                <a:latin typeface="Poppins" panose="00000500000000000000" pitchFamily="2" charset="0"/>
                <a:cs typeface="Poppins" panose="00000500000000000000" pitchFamily="2" charset="0"/>
              </a:rPr>
              <a:t>En caso de marcar Salida a Colación, se habilitará esa opción.</a:t>
            </a:r>
          </a:p>
        </p:txBody>
      </p:sp>
      <p:pic>
        <p:nvPicPr>
          <p:cNvPr id="3" name="Imagen 2">
            <a:extLst>
              <a:ext uri="{FF2B5EF4-FFF2-40B4-BE49-F238E27FC236}">
                <a16:creationId xmlns:a16="http://schemas.microsoft.com/office/drawing/2014/main" id="{6B781FCC-01F5-44BF-7D71-A61F987471A7}"/>
              </a:ext>
            </a:extLst>
          </p:cNvPr>
          <p:cNvPicPr>
            <a:picLocks noChangeAspect="1"/>
          </p:cNvPicPr>
          <p:nvPr/>
        </p:nvPicPr>
        <p:blipFill>
          <a:blip r:embed="rId2"/>
          <a:stretch>
            <a:fillRect/>
          </a:stretch>
        </p:blipFill>
        <p:spPr>
          <a:xfrm>
            <a:off x="6694172" y="2473265"/>
            <a:ext cx="4659630" cy="2022054"/>
          </a:xfrm>
          <a:prstGeom prst="rect">
            <a:avLst/>
          </a:prstGeom>
        </p:spPr>
      </p:pic>
      <p:pic>
        <p:nvPicPr>
          <p:cNvPr id="6" name="Imagen 5">
            <a:extLst>
              <a:ext uri="{FF2B5EF4-FFF2-40B4-BE49-F238E27FC236}">
                <a16:creationId xmlns:a16="http://schemas.microsoft.com/office/drawing/2014/main" id="{54D31B09-28CC-DBDF-7849-101388D769CD}"/>
              </a:ext>
            </a:extLst>
          </p:cNvPr>
          <p:cNvPicPr>
            <a:picLocks noChangeAspect="1"/>
          </p:cNvPicPr>
          <p:nvPr/>
        </p:nvPicPr>
        <p:blipFill>
          <a:blip r:embed="rId3"/>
          <a:stretch>
            <a:fillRect/>
          </a:stretch>
        </p:blipFill>
        <p:spPr>
          <a:xfrm>
            <a:off x="3820913" y="4905700"/>
            <a:ext cx="4803289" cy="1826855"/>
          </a:xfrm>
          <a:prstGeom prst="rect">
            <a:avLst/>
          </a:prstGeom>
        </p:spPr>
      </p:pic>
      <p:pic>
        <p:nvPicPr>
          <p:cNvPr id="8" name="Imagen 7">
            <a:extLst>
              <a:ext uri="{FF2B5EF4-FFF2-40B4-BE49-F238E27FC236}">
                <a16:creationId xmlns:a16="http://schemas.microsoft.com/office/drawing/2014/main" id="{598066B7-C1F6-7064-0729-D95E3C01EEB4}"/>
              </a:ext>
            </a:extLst>
          </p:cNvPr>
          <p:cNvPicPr>
            <a:picLocks noChangeAspect="1"/>
          </p:cNvPicPr>
          <p:nvPr/>
        </p:nvPicPr>
        <p:blipFill>
          <a:blip r:embed="rId4"/>
          <a:stretch>
            <a:fillRect/>
          </a:stretch>
        </p:blipFill>
        <p:spPr>
          <a:xfrm>
            <a:off x="1309814" y="2539904"/>
            <a:ext cx="4659630" cy="1828028"/>
          </a:xfrm>
          <a:prstGeom prst="rect">
            <a:avLst/>
          </a:prstGeom>
        </p:spPr>
      </p:pic>
      <p:sp>
        <p:nvSpPr>
          <p:cNvPr id="9" name="Elipse 8">
            <a:extLst>
              <a:ext uri="{FF2B5EF4-FFF2-40B4-BE49-F238E27FC236}">
                <a16:creationId xmlns:a16="http://schemas.microsoft.com/office/drawing/2014/main" id="{D39F399D-613F-08D3-03AB-BAA6D56EA443}"/>
              </a:ext>
            </a:extLst>
          </p:cNvPr>
          <p:cNvSpPr/>
          <p:nvPr/>
        </p:nvSpPr>
        <p:spPr>
          <a:xfrm>
            <a:off x="838200" y="2299874"/>
            <a:ext cx="471614" cy="432711"/>
          </a:xfrm>
          <a:prstGeom prst="ellipse">
            <a:avLst/>
          </a:prstGeom>
          <a:solidFill>
            <a:srgbClr val="04B45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0" name="Elipse 9">
            <a:extLst>
              <a:ext uri="{FF2B5EF4-FFF2-40B4-BE49-F238E27FC236}">
                <a16:creationId xmlns:a16="http://schemas.microsoft.com/office/drawing/2014/main" id="{95CA480F-1E70-084C-6771-01E31A76B8CC}"/>
              </a:ext>
            </a:extLst>
          </p:cNvPr>
          <p:cNvSpPr/>
          <p:nvPr/>
        </p:nvSpPr>
        <p:spPr>
          <a:xfrm>
            <a:off x="6222558" y="2299874"/>
            <a:ext cx="471614" cy="432711"/>
          </a:xfrm>
          <a:prstGeom prst="ellipse">
            <a:avLst/>
          </a:prstGeom>
          <a:solidFill>
            <a:srgbClr val="04B45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1" name="Elipse 10">
            <a:extLst>
              <a:ext uri="{FF2B5EF4-FFF2-40B4-BE49-F238E27FC236}">
                <a16:creationId xmlns:a16="http://schemas.microsoft.com/office/drawing/2014/main" id="{F2E22FAC-60E0-10A3-FCB2-7772632B90C1}"/>
              </a:ext>
            </a:extLst>
          </p:cNvPr>
          <p:cNvSpPr/>
          <p:nvPr/>
        </p:nvSpPr>
        <p:spPr>
          <a:xfrm>
            <a:off x="3301303" y="4686346"/>
            <a:ext cx="471614" cy="432711"/>
          </a:xfrm>
          <a:prstGeom prst="ellipse">
            <a:avLst/>
          </a:prstGeom>
          <a:solidFill>
            <a:srgbClr val="04B45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2" name="CuadroTexto 11">
            <a:extLst>
              <a:ext uri="{FF2B5EF4-FFF2-40B4-BE49-F238E27FC236}">
                <a16:creationId xmlns:a16="http://schemas.microsoft.com/office/drawing/2014/main" id="{8E7D460B-F9A2-BA07-15E8-B79BE5D50FFA}"/>
              </a:ext>
            </a:extLst>
          </p:cNvPr>
          <p:cNvSpPr txBox="1"/>
          <p:nvPr/>
        </p:nvSpPr>
        <p:spPr>
          <a:xfrm>
            <a:off x="1309814" y="2245796"/>
            <a:ext cx="4519486" cy="276999"/>
          </a:xfrm>
          <a:prstGeom prst="rect">
            <a:avLst/>
          </a:prstGeom>
          <a:noFill/>
        </p:spPr>
        <p:txBody>
          <a:bodyPr wrap="square" rtlCol="0">
            <a:spAutoFit/>
          </a:bodyPr>
          <a:lstStyle/>
          <a:p>
            <a:r>
              <a:rPr lang="es-CL" sz="1200">
                <a:latin typeface="Poppins" panose="00000500000000000000" pitchFamily="2" charset="0"/>
                <a:cs typeface="Poppins" panose="00000500000000000000" pitchFamily="2" charset="0"/>
              </a:rPr>
              <a:t>Ubica la dirección de la marca y haz clic en ella</a:t>
            </a:r>
          </a:p>
        </p:txBody>
      </p:sp>
      <p:sp>
        <p:nvSpPr>
          <p:cNvPr id="13" name="CuadroTexto 12">
            <a:extLst>
              <a:ext uri="{FF2B5EF4-FFF2-40B4-BE49-F238E27FC236}">
                <a16:creationId xmlns:a16="http://schemas.microsoft.com/office/drawing/2014/main" id="{D2DF5924-8CD4-9E2B-99DF-2946B5B400E7}"/>
              </a:ext>
            </a:extLst>
          </p:cNvPr>
          <p:cNvSpPr txBox="1"/>
          <p:nvPr/>
        </p:nvSpPr>
        <p:spPr>
          <a:xfrm>
            <a:off x="6694172" y="2245796"/>
            <a:ext cx="4519486" cy="276999"/>
          </a:xfrm>
          <a:prstGeom prst="rect">
            <a:avLst/>
          </a:prstGeom>
          <a:noFill/>
        </p:spPr>
        <p:txBody>
          <a:bodyPr wrap="square" rtlCol="0">
            <a:spAutoFit/>
          </a:bodyPr>
          <a:lstStyle/>
          <a:p>
            <a:r>
              <a:rPr lang="es-CL" sz="1200">
                <a:latin typeface="Poppins" panose="00000500000000000000" pitchFamily="2" charset="0"/>
                <a:cs typeface="Poppins" panose="00000500000000000000" pitchFamily="2" charset="0"/>
              </a:rPr>
              <a:t>Espera unos segundos el registro</a:t>
            </a:r>
          </a:p>
        </p:txBody>
      </p:sp>
      <p:sp>
        <p:nvSpPr>
          <p:cNvPr id="14" name="CuadroTexto 13">
            <a:extLst>
              <a:ext uri="{FF2B5EF4-FFF2-40B4-BE49-F238E27FC236}">
                <a16:creationId xmlns:a16="http://schemas.microsoft.com/office/drawing/2014/main" id="{42D67E67-6CE0-DADF-6CB7-525E65141AE1}"/>
              </a:ext>
            </a:extLst>
          </p:cNvPr>
          <p:cNvSpPr txBox="1"/>
          <p:nvPr/>
        </p:nvSpPr>
        <p:spPr>
          <a:xfrm>
            <a:off x="3772917" y="4639813"/>
            <a:ext cx="4519486" cy="276999"/>
          </a:xfrm>
          <a:prstGeom prst="rect">
            <a:avLst/>
          </a:prstGeom>
          <a:noFill/>
        </p:spPr>
        <p:txBody>
          <a:bodyPr wrap="square" rtlCol="0">
            <a:spAutoFit/>
          </a:bodyPr>
          <a:lstStyle/>
          <a:p>
            <a:r>
              <a:rPr lang="es-CL" sz="1200">
                <a:latin typeface="Poppins" panose="00000500000000000000" pitchFamily="2" charset="0"/>
                <a:cs typeface="Poppins" panose="00000500000000000000" pitchFamily="2" charset="0"/>
              </a:rPr>
              <a:t>Y listo!</a:t>
            </a:r>
          </a:p>
        </p:txBody>
      </p:sp>
      <p:sp>
        <p:nvSpPr>
          <p:cNvPr id="15" name="CuadroTexto 14">
            <a:extLst>
              <a:ext uri="{FF2B5EF4-FFF2-40B4-BE49-F238E27FC236}">
                <a16:creationId xmlns:a16="http://schemas.microsoft.com/office/drawing/2014/main" id="{1E8A1C8C-6A25-093D-679E-385914CCDD54}"/>
              </a:ext>
            </a:extLst>
          </p:cNvPr>
          <p:cNvSpPr txBox="1"/>
          <p:nvPr/>
        </p:nvSpPr>
        <p:spPr>
          <a:xfrm>
            <a:off x="920027" y="2331563"/>
            <a:ext cx="307959" cy="369332"/>
          </a:xfrm>
          <a:prstGeom prst="rect">
            <a:avLst/>
          </a:prstGeom>
          <a:noFill/>
        </p:spPr>
        <p:txBody>
          <a:bodyPr wrap="square" rtlCol="0">
            <a:spAutoFit/>
          </a:bodyPr>
          <a:lstStyle/>
          <a:p>
            <a:r>
              <a:rPr lang="es-CL" b="1">
                <a:solidFill>
                  <a:schemeClr val="bg1"/>
                </a:solidFill>
              </a:rPr>
              <a:t>1</a:t>
            </a:r>
          </a:p>
        </p:txBody>
      </p:sp>
      <p:sp>
        <p:nvSpPr>
          <p:cNvPr id="16" name="CuadroTexto 15">
            <a:extLst>
              <a:ext uri="{FF2B5EF4-FFF2-40B4-BE49-F238E27FC236}">
                <a16:creationId xmlns:a16="http://schemas.microsoft.com/office/drawing/2014/main" id="{E1E9C4B9-11DB-657F-B9C5-F6C0245B6062}"/>
              </a:ext>
            </a:extLst>
          </p:cNvPr>
          <p:cNvSpPr txBox="1"/>
          <p:nvPr/>
        </p:nvSpPr>
        <p:spPr>
          <a:xfrm>
            <a:off x="6304385" y="2338129"/>
            <a:ext cx="307959" cy="369332"/>
          </a:xfrm>
          <a:prstGeom prst="rect">
            <a:avLst/>
          </a:prstGeom>
          <a:noFill/>
        </p:spPr>
        <p:txBody>
          <a:bodyPr wrap="square" rtlCol="0">
            <a:spAutoFit/>
          </a:bodyPr>
          <a:lstStyle/>
          <a:p>
            <a:r>
              <a:rPr lang="es-CL" b="1">
                <a:solidFill>
                  <a:schemeClr val="bg1"/>
                </a:solidFill>
              </a:rPr>
              <a:t>2</a:t>
            </a:r>
          </a:p>
        </p:txBody>
      </p:sp>
      <p:sp>
        <p:nvSpPr>
          <p:cNvPr id="17" name="CuadroTexto 16">
            <a:extLst>
              <a:ext uri="{FF2B5EF4-FFF2-40B4-BE49-F238E27FC236}">
                <a16:creationId xmlns:a16="http://schemas.microsoft.com/office/drawing/2014/main" id="{9EA1129F-03EB-C9FA-59FB-5A331D564893}"/>
              </a:ext>
            </a:extLst>
          </p:cNvPr>
          <p:cNvSpPr txBox="1"/>
          <p:nvPr/>
        </p:nvSpPr>
        <p:spPr>
          <a:xfrm>
            <a:off x="3383131" y="4718035"/>
            <a:ext cx="307959" cy="369332"/>
          </a:xfrm>
          <a:prstGeom prst="rect">
            <a:avLst/>
          </a:prstGeom>
          <a:noFill/>
        </p:spPr>
        <p:txBody>
          <a:bodyPr wrap="square" rtlCol="0">
            <a:spAutoFit/>
          </a:bodyPr>
          <a:lstStyle/>
          <a:p>
            <a:r>
              <a:rPr lang="es-CL" b="1">
                <a:solidFill>
                  <a:schemeClr val="bg1"/>
                </a:solidFill>
              </a:rPr>
              <a:t>3</a:t>
            </a:r>
          </a:p>
        </p:txBody>
      </p:sp>
    </p:spTree>
    <p:extLst>
      <p:ext uri="{BB962C8B-B14F-4D97-AF65-F5344CB8AC3E}">
        <p14:creationId xmlns:p14="http://schemas.microsoft.com/office/powerpoint/2010/main" val="96114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FB6D-DC7E-241A-3B95-59866C57AC3D}"/>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90EA80B8-E5A9-A6C0-2412-E37844E79D71}"/>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Marcación Código QR</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1. </a:t>
            </a:r>
            <a:r>
              <a:rPr lang="es-CL" sz="1800" b="1">
                <a:solidFill>
                  <a:srgbClr val="595959"/>
                </a:solidFill>
                <a:latin typeface="Poppins" panose="00000500000000000000" pitchFamily="2" charset="0"/>
                <a:cs typeface="Poppins" panose="00000500000000000000" pitchFamily="2" charset="0"/>
              </a:rPr>
              <a:t>Revisa tu correo</a:t>
            </a: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D3B4C0D4-94DB-532D-100A-CE4F4BFE26B1}"/>
              </a:ext>
            </a:extLst>
          </p:cNvPr>
          <p:cNvSpPr txBox="1"/>
          <p:nvPr/>
        </p:nvSpPr>
        <p:spPr>
          <a:xfrm>
            <a:off x="838200" y="1416553"/>
            <a:ext cx="10068172" cy="1015663"/>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Para poder realizar una marca, será imprescindible contra con un Código QR, este es emitido por el empleador. Por lo que es importante que validen el envío de este. Caso contrario, se recomienda canalizar con cada supervisor y validar la recepción.</a:t>
            </a:r>
          </a:p>
          <a:p>
            <a:pPr algn="just"/>
            <a:endParaRPr lang="es-MX" sz="1200">
              <a:latin typeface="Poppins" panose="00000500000000000000" pitchFamily="2" charset="0"/>
              <a:cs typeface="Poppins" panose="00000500000000000000" pitchFamily="2" charset="0"/>
            </a:endParaRPr>
          </a:p>
          <a:p>
            <a:pPr algn="just"/>
            <a:r>
              <a:rPr lang="es-MX" sz="1200">
                <a:latin typeface="Poppins" panose="00000500000000000000" pitchFamily="2" charset="0"/>
                <a:cs typeface="Poppins" panose="00000500000000000000" pitchFamily="2" charset="0"/>
              </a:rPr>
              <a:t>Este mail llega al correo personal por mandato de la DT. Además, todo correo y/o notificación llega desde una casilla de “no replay”, por lo que no es posible una conversación.</a:t>
            </a:r>
          </a:p>
        </p:txBody>
      </p:sp>
      <p:pic>
        <p:nvPicPr>
          <p:cNvPr id="9" name="Imagen 8">
            <a:extLst>
              <a:ext uri="{FF2B5EF4-FFF2-40B4-BE49-F238E27FC236}">
                <a16:creationId xmlns:a16="http://schemas.microsoft.com/office/drawing/2014/main" id="{E725D1C5-AB30-731B-D77A-C0BFA2C43EC6}"/>
              </a:ext>
            </a:extLst>
          </p:cNvPr>
          <p:cNvPicPr>
            <a:picLocks noChangeAspect="1"/>
          </p:cNvPicPr>
          <p:nvPr/>
        </p:nvPicPr>
        <p:blipFill>
          <a:blip r:embed="rId2"/>
          <a:stretch>
            <a:fillRect/>
          </a:stretch>
        </p:blipFill>
        <p:spPr>
          <a:xfrm>
            <a:off x="931074" y="2789981"/>
            <a:ext cx="10329847" cy="1347858"/>
          </a:xfrm>
          <a:prstGeom prst="rect">
            <a:avLst/>
          </a:prstGeom>
        </p:spPr>
      </p:pic>
      <p:pic>
        <p:nvPicPr>
          <p:cNvPr id="11" name="Imagen 10">
            <a:extLst>
              <a:ext uri="{FF2B5EF4-FFF2-40B4-BE49-F238E27FC236}">
                <a16:creationId xmlns:a16="http://schemas.microsoft.com/office/drawing/2014/main" id="{61B12AB3-3246-7F22-F912-0AB098B7CB9E}"/>
              </a:ext>
            </a:extLst>
          </p:cNvPr>
          <p:cNvPicPr>
            <a:picLocks noChangeAspect="1"/>
          </p:cNvPicPr>
          <p:nvPr/>
        </p:nvPicPr>
        <p:blipFill>
          <a:blip r:embed="rId3"/>
          <a:stretch>
            <a:fillRect/>
          </a:stretch>
        </p:blipFill>
        <p:spPr>
          <a:xfrm>
            <a:off x="2321477" y="5220103"/>
            <a:ext cx="2543646" cy="922980"/>
          </a:xfrm>
          <a:prstGeom prst="rect">
            <a:avLst/>
          </a:prstGeom>
        </p:spPr>
      </p:pic>
      <p:sp>
        <p:nvSpPr>
          <p:cNvPr id="12" name="Elipse 11">
            <a:extLst>
              <a:ext uri="{FF2B5EF4-FFF2-40B4-BE49-F238E27FC236}">
                <a16:creationId xmlns:a16="http://schemas.microsoft.com/office/drawing/2014/main" id="{22B57508-C6F7-AE15-6B7A-AAF456AD6A6C}"/>
              </a:ext>
            </a:extLst>
          </p:cNvPr>
          <p:cNvSpPr/>
          <p:nvPr/>
        </p:nvSpPr>
        <p:spPr>
          <a:xfrm>
            <a:off x="2298617" y="4529445"/>
            <a:ext cx="2602936" cy="230429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cxnSp>
        <p:nvCxnSpPr>
          <p:cNvPr id="13" name="Conector recto 12">
            <a:extLst>
              <a:ext uri="{FF2B5EF4-FFF2-40B4-BE49-F238E27FC236}">
                <a16:creationId xmlns:a16="http://schemas.microsoft.com/office/drawing/2014/main" id="{F8C4426B-752F-B4F2-E35A-EF667B1F4CC0}"/>
              </a:ext>
            </a:extLst>
          </p:cNvPr>
          <p:cNvCxnSpPr>
            <a:cxnSpLocks/>
          </p:cNvCxnSpPr>
          <p:nvPr/>
        </p:nvCxnSpPr>
        <p:spPr>
          <a:xfrm flipV="1">
            <a:off x="2480310" y="3491441"/>
            <a:ext cx="1086709" cy="1617769"/>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Conector recto 14">
            <a:extLst>
              <a:ext uri="{FF2B5EF4-FFF2-40B4-BE49-F238E27FC236}">
                <a16:creationId xmlns:a16="http://schemas.microsoft.com/office/drawing/2014/main" id="{8BB0E29B-A0B0-8B9B-86FA-5B51E4B3A0F7}"/>
              </a:ext>
            </a:extLst>
          </p:cNvPr>
          <p:cNvCxnSpPr>
            <a:cxnSpLocks/>
            <a:stCxn id="12" idx="7"/>
          </p:cNvCxnSpPr>
          <p:nvPr/>
        </p:nvCxnSpPr>
        <p:spPr>
          <a:xfrm flipH="1" flipV="1">
            <a:off x="3557299" y="3493101"/>
            <a:ext cx="963063" cy="137380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32457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F3101-B6F4-E2A5-1367-4C53486B0D22}"/>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D0BF4EB9-B008-EA52-4488-A7062E55CD9D}"/>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Marcación Código QR</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2. </a:t>
            </a:r>
            <a:r>
              <a:rPr lang="es-CL" sz="1800" b="1">
                <a:solidFill>
                  <a:srgbClr val="595959"/>
                </a:solidFill>
                <a:latin typeface="Poppins" panose="00000500000000000000" pitchFamily="2" charset="0"/>
                <a:cs typeface="Poppins" panose="00000500000000000000" pitchFamily="2" charset="0"/>
              </a:rPr>
              <a:t>Registra una marca</a:t>
            </a: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5FD88483-0C87-2B0D-943A-A1AA37CD673F}"/>
              </a:ext>
            </a:extLst>
          </p:cNvPr>
          <p:cNvSpPr txBox="1"/>
          <p:nvPr/>
        </p:nvSpPr>
        <p:spPr>
          <a:xfrm>
            <a:off x="1118253" y="1916738"/>
            <a:ext cx="4397943" cy="276999"/>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Abre el correo y expande el código enviado.</a:t>
            </a:r>
          </a:p>
        </p:txBody>
      </p:sp>
      <p:pic>
        <p:nvPicPr>
          <p:cNvPr id="9" name="Imagen 8">
            <a:extLst>
              <a:ext uri="{FF2B5EF4-FFF2-40B4-BE49-F238E27FC236}">
                <a16:creationId xmlns:a16="http://schemas.microsoft.com/office/drawing/2014/main" id="{5C750E9D-4BC6-9254-09B2-02E0D285C73C}"/>
              </a:ext>
            </a:extLst>
          </p:cNvPr>
          <p:cNvPicPr>
            <a:picLocks noChangeAspect="1"/>
          </p:cNvPicPr>
          <p:nvPr/>
        </p:nvPicPr>
        <p:blipFill>
          <a:blip r:embed="rId3"/>
          <a:srcRect r="17017" b="12098"/>
          <a:stretch>
            <a:fillRect/>
          </a:stretch>
        </p:blipFill>
        <p:spPr>
          <a:xfrm>
            <a:off x="6951247" y="2286071"/>
            <a:ext cx="4181413" cy="3479769"/>
          </a:xfrm>
          <a:prstGeom prst="rect">
            <a:avLst/>
          </a:prstGeom>
        </p:spPr>
      </p:pic>
      <p:pic>
        <p:nvPicPr>
          <p:cNvPr id="10" name="Imagen 9">
            <a:extLst>
              <a:ext uri="{FF2B5EF4-FFF2-40B4-BE49-F238E27FC236}">
                <a16:creationId xmlns:a16="http://schemas.microsoft.com/office/drawing/2014/main" id="{535B07EF-0F2B-0AC0-FDF0-B9EB72D87D2B}"/>
              </a:ext>
            </a:extLst>
          </p:cNvPr>
          <p:cNvPicPr>
            <a:picLocks noChangeAspect="1"/>
          </p:cNvPicPr>
          <p:nvPr/>
        </p:nvPicPr>
        <p:blipFill>
          <a:blip r:embed="rId4"/>
          <a:srcRect l="5552"/>
          <a:stretch>
            <a:fillRect/>
          </a:stretch>
        </p:blipFill>
        <p:spPr>
          <a:xfrm>
            <a:off x="1171057" y="2193739"/>
            <a:ext cx="5065856" cy="2536730"/>
          </a:xfrm>
          <a:prstGeom prst="rect">
            <a:avLst/>
          </a:prstGeom>
        </p:spPr>
      </p:pic>
      <p:sp>
        <p:nvSpPr>
          <p:cNvPr id="11" name="Elipse 10">
            <a:extLst>
              <a:ext uri="{FF2B5EF4-FFF2-40B4-BE49-F238E27FC236}">
                <a16:creationId xmlns:a16="http://schemas.microsoft.com/office/drawing/2014/main" id="{82841BF3-998A-BB41-D06B-8369B25B5E4C}"/>
              </a:ext>
            </a:extLst>
          </p:cNvPr>
          <p:cNvSpPr/>
          <p:nvPr/>
        </p:nvSpPr>
        <p:spPr>
          <a:xfrm>
            <a:off x="616843" y="1977386"/>
            <a:ext cx="471614" cy="432711"/>
          </a:xfrm>
          <a:prstGeom prst="ellipse">
            <a:avLst/>
          </a:prstGeom>
          <a:solidFill>
            <a:srgbClr val="04B45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2" name="Elipse 11">
            <a:extLst>
              <a:ext uri="{FF2B5EF4-FFF2-40B4-BE49-F238E27FC236}">
                <a16:creationId xmlns:a16="http://schemas.microsoft.com/office/drawing/2014/main" id="{8CF176E7-5BBE-2122-1CB6-3608935AFC55}"/>
              </a:ext>
            </a:extLst>
          </p:cNvPr>
          <p:cNvSpPr/>
          <p:nvPr/>
        </p:nvSpPr>
        <p:spPr>
          <a:xfrm>
            <a:off x="6358273" y="1977385"/>
            <a:ext cx="471614" cy="432711"/>
          </a:xfrm>
          <a:prstGeom prst="ellipse">
            <a:avLst/>
          </a:prstGeom>
          <a:solidFill>
            <a:srgbClr val="04B45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3" name="CuadroTexto 12">
            <a:extLst>
              <a:ext uri="{FF2B5EF4-FFF2-40B4-BE49-F238E27FC236}">
                <a16:creationId xmlns:a16="http://schemas.microsoft.com/office/drawing/2014/main" id="{BCA66E34-C88B-1F31-6B99-9CC99BD30508}"/>
              </a:ext>
            </a:extLst>
          </p:cNvPr>
          <p:cNvSpPr txBox="1"/>
          <p:nvPr/>
        </p:nvSpPr>
        <p:spPr>
          <a:xfrm>
            <a:off x="6837128" y="1916738"/>
            <a:ext cx="4801744" cy="276999"/>
          </a:xfrm>
          <a:prstGeom prst="rect">
            <a:avLst/>
          </a:prstGeom>
          <a:noFill/>
        </p:spPr>
        <p:txBody>
          <a:bodyPr wrap="square">
            <a:spAutoFit/>
          </a:bodyPr>
          <a:lstStyle/>
          <a:p>
            <a:r>
              <a:rPr lang="es-MX" sz="1200">
                <a:latin typeface="Poppins" panose="00000500000000000000" pitchFamily="2" charset="0"/>
                <a:cs typeface="Poppins" panose="00000500000000000000" pitchFamily="2" charset="0"/>
              </a:rPr>
              <a:t>Asegúrate de acercar el código a la cámara del dispositivo.</a:t>
            </a:r>
          </a:p>
        </p:txBody>
      </p:sp>
      <p:sp>
        <p:nvSpPr>
          <p:cNvPr id="14" name="CuadroTexto 13">
            <a:extLst>
              <a:ext uri="{FF2B5EF4-FFF2-40B4-BE49-F238E27FC236}">
                <a16:creationId xmlns:a16="http://schemas.microsoft.com/office/drawing/2014/main" id="{E3DFB6EB-FFDA-05D8-F453-74AA97B975D1}"/>
              </a:ext>
            </a:extLst>
          </p:cNvPr>
          <p:cNvSpPr txBox="1"/>
          <p:nvPr/>
        </p:nvSpPr>
        <p:spPr>
          <a:xfrm>
            <a:off x="688934" y="2009073"/>
            <a:ext cx="307959" cy="369332"/>
          </a:xfrm>
          <a:prstGeom prst="rect">
            <a:avLst/>
          </a:prstGeom>
          <a:noFill/>
        </p:spPr>
        <p:txBody>
          <a:bodyPr wrap="square" rtlCol="0">
            <a:spAutoFit/>
          </a:bodyPr>
          <a:lstStyle/>
          <a:p>
            <a:r>
              <a:rPr lang="es-CL" b="1">
                <a:solidFill>
                  <a:schemeClr val="bg1"/>
                </a:solidFill>
              </a:rPr>
              <a:t>1</a:t>
            </a:r>
          </a:p>
        </p:txBody>
      </p:sp>
      <p:sp>
        <p:nvSpPr>
          <p:cNvPr id="15" name="CuadroTexto 14">
            <a:extLst>
              <a:ext uri="{FF2B5EF4-FFF2-40B4-BE49-F238E27FC236}">
                <a16:creationId xmlns:a16="http://schemas.microsoft.com/office/drawing/2014/main" id="{B6F92752-8E86-86A4-A925-822C004EAD7D}"/>
              </a:ext>
            </a:extLst>
          </p:cNvPr>
          <p:cNvSpPr txBox="1"/>
          <p:nvPr/>
        </p:nvSpPr>
        <p:spPr>
          <a:xfrm>
            <a:off x="6443721" y="2009073"/>
            <a:ext cx="307959" cy="369332"/>
          </a:xfrm>
          <a:prstGeom prst="rect">
            <a:avLst/>
          </a:prstGeom>
          <a:noFill/>
        </p:spPr>
        <p:txBody>
          <a:bodyPr wrap="square" rtlCol="0">
            <a:spAutoFit/>
          </a:bodyPr>
          <a:lstStyle/>
          <a:p>
            <a:r>
              <a:rPr lang="es-CL" b="1">
                <a:solidFill>
                  <a:schemeClr val="bg1"/>
                </a:solidFill>
              </a:rPr>
              <a:t>2</a:t>
            </a:r>
          </a:p>
        </p:txBody>
      </p:sp>
      <p:sp>
        <p:nvSpPr>
          <p:cNvPr id="16" name="Elipse 15">
            <a:extLst>
              <a:ext uri="{FF2B5EF4-FFF2-40B4-BE49-F238E27FC236}">
                <a16:creationId xmlns:a16="http://schemas.microsoft.com/office/drawing/2014/main" id="{ED21231B-318D-A447-5A8E-8B48643FF682}"/>
              </a:ext>
            </a:extLst>
          </p:cNvPr>
          <p:cNvSpPr/>
          <p:nvPr/>
        </p:nvSpPr>
        <p:spPr>
          <a:xfrm>
            <a:off x="616843" y="5053739"/>
            <a:ext cx="471614" cy="432711"/>
          </a:xfrm>
          <a:prstGeom prst="ellipse">
            <a:avLst/>
          </a:prstGeom>
          <a:solidFill>
            <a:srgbClr val="04B45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7" name="CuadroTexto 16">
            <a:extLst>
              <a:ext uri="{FF2B5EF4-FFF2-40B4-BE49-F238E27FC236}">
                <a16:creationId xmlns:a16="http://schemas.microsoft.com/office/drawing/2014/main" id="{D8D211A1-2473-62FE-DE52-543D31E53365}"/>
              </a:ext>
            </a:extLst>
          </p:cNvPr>
          <p:cNvSpPr txBox="1"/>
          <p:nvPr/>
        </p:nvSpPr>
        <p:spPr>
          <a:xfrm>
            <a:off x="698670" y="5064372"/>
            <a:ext cx="307959" cy="369332"/>
          </a:xfrm>
          <a:prstGeom prst="rect">
            <a:avLst/>
          </a:prstGeom>
          <a:noFill/>
        </p:spPr>
        <p:txBody>
          <a:bodyPr wrap="square" rtlCol="0">
            <a:spAutoFit/>
          </a:bodyPr>
          <a:lstStyle/>
          <a:p>
            <a:r>
              <a:rPr lang="es-CL" b="1">
                <a:solidFill>
                  <a:schemeClr val="bg1"/>
                </a:solidFill>
              </a:rPr>
              <a:t>3</a:t>
            </a:r>
          </a:p>
        </p:txBody>
      </p:sp>
      <p:sp>
        <p:nvSpPr>
          <p:cNvPr id="18" name="CuadroTexto 17">
            <a:extLst>
              <a:ext uri="{FF2B5EF4-FFF2-40B4-BE49-F238E27FC236}">
                <a16:creationId xmlns:a16="http://schemas.microsoft.com/office/drawing/2014/main" id="{E587E7B1-7FB6-421C-7DCE-012757C592D3}"/>
              </a:ext>
            </a:extLst>
          </p:cNvPr>
          <p:cNvSpPr txBox="1"/>
          <p:nvPr/>
        </p:nvSpPr>
        <p:spPr>
          <a:xfrm>
            <a:off x="1170284" y="5156705"/>
            <a:ext cx="4397943" cy="461665"/>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Confirma la operación cuando veas tu información en la pantalla.</a:t>
            </a:r>
          </a:p>
        </p:txBody>
      </p:sp>
    </p:spTree>
    <p:extLst>
      <p:ext uri="{BB962C8B-B14F-4D97-AF65-F5344CB8AC3E}">
        <p14:creationId xmlns:p14="http://schemas.microsoft.com/office/powerpoint/2010/main" val="3525587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02057-3963-4641-6C42-2DA0FB10A9D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04D4755-0AD1-C07E-D503-20CA72936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19" y="452351"/>
            <a:ext cx="1838191" cy="576349"/>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CE7D79FF-9F81-C226-2BAD-EC95E915F262}"/>
              </a:ext>
            </a:extLst>
          </p:cNvPr>
          <p:cNvSpPr txBox="1"/>
          <p:nvPr/>
        </p:nvSpPr>
        <p:spPr>
          <a:xfrm>
            <a:off x="2994660" y="2395451"/>
            <a:ext cx="5691461" cy="1323439"/>
          </a:xfrm>
          <a:prstGeom prst="rect">
            <a:avLst/>
          </a:prstGeom>
          <a:noFill/>
        </p:spPr>
        <p:txBody>
          <a:bodyPr wrap="square">
            <a:spAutoFit/>
          </a:bodyPr>
          <a:lstStyle/>
          <a:p>
            <a:pPr algn="ctr"/>
            <a:r>
              <a:rPr lang="es-MX" sz="4000" b="1">
                <a:solidFill>
                  <a:srgbClr val="04D069"/>
                </a:solidFill>
                <a:latin typeface="Poppins" panose="00000500000000000000" pitchFamily="2" charset="0"/>
                <a:cs typeface="Poppins" panose="00000500000000000000" pitchFamily="2" charset="0"/>
              </a:rPr>
              <a:t>Tipos de Notificaciones</a:t>
            </a:r>
          </a:p>
        </p:txBody>
      </p:sp>
      <p:sp>
        <p:nvSpPr>
          <p:cNvPr id="6" name="Rectángulo 5">
            <a:extLst>
              <a:ext uri="{FF2B5EF4-FFF2-40B4-BE49-F238E27FC236}">
                <a16:creationId xmlns:a16="http://schemas.microsoft.com/office/drawing/2014/main" id="{137BA33A-5B26-35C6-A7CF-4F23F409D76E}"/>
              </a:ext>
            </a:extLst>
          </p:cNvPr>
          <p:cNvSpPr/>
          <p:nvPr/>
        </p:nvSpPr>
        <p:spPr>
          <a:xfrm>
            <a:off x="0" y="4663440"/>
            <a:ext cx="12192000" cy="2194560"/>
          </a:xfrm>
          <a:prstGeom prst="rect">
            <a:avLst/>
          </a:prstGeom>
          <a:solidFill>
            <a:srgbClr val="04D0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Gráfico 7" descr="Flecha circular con relleno sólido">
            <a:extLst>
              <a:ext uri="{FF2B5EF4-FFF2-40B4-BE49-F238E27FC236}">
                <a16:creationId xmlns:a16="http://schemas.microsoft.com/office/drawing/2014/main" id="{1BBB2AFB-AC11-CD3C-FBAD-F72E510679E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24500" y="5166360"/>
            <a:ext cx="914400" cy="914400"/>
          </a:xfrm>
          <a:prstGeom prst="rect">
            <a:avLst/>
          </a:prstGeom>
        </p:spPr>
      </p:pic>
    </p:spTree>
    <p:extLst>
      <p:ext uri="{BB962C8B-B14F-4D97-AF65-F5344CB8AC3E}">
        <p14:creationId xmlns:p14="http://schemas.microsoft.com/office/powerpoint/2010/main" val="4230668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E8942-DDC0-9E12-6F7F-280E8C73F0E0}"/>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3BAFAA0F-A3CE-3AFF-9726-41CE3007C2A9}"/>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Notificaciones</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1. </a:t>
            </a:r>
            <a:r>
              <a:rPr lang="es-CL" sz="1800" b="1">
                <a:solidFill>
                  <a:srgbClr val="595959"/>
                </a:solidFill>
                <a:latin typeface="Poppins" panose="00000500000000000000" pitchFamily="2" charset="0"/>
                <a:cs typeface="Poppins" panose="00000500000000000000" pitchFamily="2" charset="0"/>
              </a:rPr>
              <a:t>Comprobante Marca</a:t>
            </a: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5DB0F739-C127-AA24-5D7A-749E7068C7C3}"/>
              </a:ext>
            </a:extLst>
          </p:cNvPr>
          <p:cNvSpPr txBox="1"/>
          <p:nvPr/>
        </p:nvSpPr>
        <p:spPr>
          <a:xfrm>
            <a:off x="838200" y="1416553"/>
            <a:ext cx="10068172" cy="276999"/>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Cada vez que se registre una marca de entrada/salida, llegará este mail con el detalle del marcaje a modo de respaldo.</a:t>
            </a:r>
          </a:p>
        </p:txBody>
      </p:sp>
      <p:pic>
        <p:nvPicPr>
          <p:cNvPr id="3" name="Imagen 2">
            <a:extLst>
              <a:ext uri="{FF2B5EF4-FFF2-40B4-BE49-F238E27FC236}">
                <a16:creationId xmlns:a16="http://schemas.microsoft.com/office/drawing/2014/main" id="{8843AD6F-B26E-5DC8-E136-FFD3627FDA15}"/>
              </a:ext>
            </a:extLst>
          </p:cNvPr>
          <p:cNvPicPr>
            <a:picLocks noChangeAspect="1"/>
          </p:cNvPicPr>
          <p:nvPr/>
        </p:nvPicPr>
        <p:blipFill>
          <a:blip r:embed="rId2"/>
          <a:stretch>
            <a:fillRect/>
          </a:stretch>
        </p:blipFill>
        <p:spPr>
          <a:xfrm>
            <a:off x="3482840" y="1878218"/>
            <a:ext cx="5226319" cy="4699242"/>
          </a:xfrm>
          <a:prstGeom prst="rect">
            <a:avLst/>
          </a:prstGeom>
        </p:spPr>
      </p:pic>
    </p:spTree>
    <p:extLst>
      <p:ext uri="{BB962C8B-B14F-4D97-AF65-F5344CB8AC3E}">
        <p14:creationId xmlns:p14="http://schemas.microsoft.com/office/powerpoint/2010/main" val="333204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CEF9C-827D-CAEC-67C2-10D10B5620AD}"/>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F5AD46C5-2A64-FDD1-57BE-018724A32603}"/>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Notificaciones</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2. </a:t>
            </a:r>
            <a:r>
              <a:rPr lang="es-CL" sz="1800" b="1">
                <a:solidFill>
                  <a:srgbClr val="595959"/>
                </a:solidFill>
                <a:latin typeface="Poppins" panose="00000500000000000000" pitchFamily="2" charset="0"/>
                <a:cs typeface="Poppins" panose="00000500000000000000" pitchFamily="2" charset="0"/>
              </a:rPr>
              <a:t>Solicitud Generada/Enviada</a:t>
            </a: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F607F525-ACB4-5BCA-F811-80842D31FD3E}"/>
              </a:ext>
            </a:extLst>
          </p:cNvPr>
          <p:cNvSpPr txBox="1"/>
          <p:nvPr/>
        </p:nvSpPr>
        <p:spPr>
          <a:xfrm>
            <a:off x="838200" y="1416553"/>
            <a:ext cx="10068172" cy="276999"/>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Este mail se genera cuando se crea una solicitud de incidencia, se envía automáticamente al correo personal. </a:t>
            </a:r>
          </a:p>
        </p:txBody>
      </p:sp>
      <p:pic>
        <p:nvPicPr>
          <p:cNvPr id="6" name="Imagen 5">
            <a:extLst>
              <a:ext uri="{FF2B5EF4-FFF2-40B4-BE49-F238E27FC236}">
                <a16:creationId xmlns:a16="http://schemas.microsoft.com/office/drawing/2014/main" id="{3E517920-0789-6646-A2FA-9B6D4B4D9B6E}"/>
              </a:ext>
            </a:extLst>
          </p:cNvPr>
          <p:cNvPicPr>
            <a:picLocks noChangeAspect="1"/>
          </p:cNvPicPr>
          <p:nvPr/>
        </p:nvPicPr>
        <p:blipFill>
          <a:blip r:embed="rId2"/>
          <a:stretch>
            <a:fillRect/>
          </a:stretch>
        </p:blipFill>
        <p:spPr>
          <a:xfrm>
            <a:off x="1628528" y="1878218"/>
            <a:ext cx="8715622" cy="4131468"/>
          </a:xfrm>
          <a:prstGeom prst="rect">
            <a:avLst/>
          </a:prstGeom>
        </p:spPr>
      </p:pic>
    </p:spTree>
    <p:extLst>
      <p:ext uri="{BB962C8B-B14F-4D97-AF65-F5344CB8AC3E}">
        <p14:creationId xmlns:p14="http://schemas.microsoft.com/office/powerpoint/2010/main" val="83691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464B3-C19A-D02D-1E39-DA75FF4F1A20}"/>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39616DA9-B4A0-4C3B-53C0-7BF72C17B19D}"/>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Notificaciones</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3. </a:t>
            </a:r>
            <a:r>
              <a:rPr lang="es-CL" sz="1800" b="1">
                <a:solidFill>
                  <a:srgbClr val="595959"/>
                </a:solidFill>
                <a:latin typeface="Poppins" panose="00000500000000000000" pitchFamily="2" charset="0"/>
                <a:cs typeface="Poppins" panose="00000500000000000000" pitchFamily="2" charset="0"/>
              </a:rPr>
              <a:t>Solicitud Gestionada</a:t>
            </a: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30C839F4-C6F7-2628-7EDC-8DB6884FE060}"/>
              </a:ext>
            </a:extLst>
          </p:cNvPr>
          <p:cNvSpPr txBox="1"/>
          <p:nvPr/>
        </p:nvSpPr>
        <p:spPr>
          <a:xfrm>
            <a:off x="838200" y="1416553"/>
            <a:ext cx="10068172" cy="276999"/>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Correo de estado de solicitud.</a:t>
            </a:r>
          </a:p>
        </p:txBody>
      </p:sp>
      <p:pic>
        <p:nvPicPr>
          <p:cNvPr id="3" name="Imagen 2">
            <a:extLst>
              <a:ext uri="{FF2B5EF4-FFF2-40B4-BE49-F238E27FC236}">
                <a16:creationId xmlns:a16="http://schemas.microsoft.com/office/drawing/2014/main" id="{773BE71D-A8DF-5D95-CCEF-567907ABBF50}"/>
              </a:ext>
            </a:extLst>
          </p:cNvPr>
          <p:cNvPicPr>
            <a:picLocks noChangeAspect="1"/>
          </p:cNvPicPr>
          <p:nvPr/>
        </p:nvPicPr>
        <p:blipFill>
          <a:blip r:embed="rId2"/>
          <a:stretch>
            <a:fillRect/>
          </a:stretch>
        </p:blipFill>
        <p:spPr>
          <a:xfrm>
            <a:off x="3326655" y="2410227"/>
            <a:ext cx="5022517" cy="2424663"/>
          </a:xfrm>
          <a:prstGeom prst="rect">
            <a:avLst/>
          </a:prstGeom>
        </p:spPr>
      </p:pic>
    </p:spTree>
    <p:extLst>
      <p:ext uri="{BB962C8B-B14F-4D97-AF65-F5344CB8AC3E}">
        <p14:creationId xmlns:p14="http://schemas.microsoft.com/office/powerpoint/2010/main" val="80226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5B4C4-1678-0614-C7EB-1202E553F6F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01A6357D-00B0-E923-9AD0-12D155649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19" y="452351"/>
            <a:ext cx="1838191" cy="576349"/>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5294BB7D-890A-3DA8-3C73-1B680C8AEC5C}"/>
              </a:ext>
            </a:extLst>
          </p:cNvPr>
          <p:cNvSpPr txBox="1"/>
          <p:nvPr/>
        </p:nvSpPr>
        <p:spPr>
          <a:xfrm>
            <a:off x="2994660" y="2395451"/>
            <a:ext cx="5691461" cy="707886"/>
          </a:xfrm>
          <a:prstGeom prst="rect">
            <a:avLst/>
          </a:prstGeom>
          <a:noFill/>
        </p:spPr>
        <p:txBody>
          <a:bodyPr wrap="square">
            <a:spAutoFit/>
          </a:bodyPr>
          <a:lstStyle/>
          <a:p>
            <a:pPr algn="ctr"/>
            <a:r>
              <a:rPr lang="es-MX" sz="4000" b="1">
                <a:solidFill>
                  <a:srgbClr val="04D069"/>
                </a:solidFill>
                <a:latin typeface="Poppins" panose="00000500000000000000" pitchFamily="2" charset="0"/>
                <a:cs typeface="Poppins" panose="00000500000000000000" pitchFamily="2" charset="0"/>
              </a:rPr>
              <a:t>Tipos de Solicitudes</a:t>
            </a:r>
          </a:p>
        </p:txBody>
      </p:sp>
      <p:sp>
        <p:nvSpPr>
          <p:cNvPr id="6" name="Rectángulo 5">
            <a:extLst>
              <a:ext uri="{FF2B5EF4-FFF2-40B4-BE49-F238E27FC236}">
                <a16:creationId xmlns:a16="http://schemas.microsoft.com/office/drawing/2014/main" id="{FD352C46-964A-5855-AB82-F66958C550A7}"/>
              </a:ext>
            </a:extLst>
          </p:cNvPr>
          <p:cNvSpPr/>
          <p:nvPr/>
        </p:nvSpPr>
        <p:spPr>
          <a:xfrm>
            <a:off x="0" y="4663440"/>
            <a:ext cx="12192000" cy="2194560"/>
          </a:xfrm>
          <a:prstGeom prst="rect">
            <a:avLst/>
          </a:prstGeom>
          <a:solidFill>
            <a:srgbClr val="04D0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Gráfico 7" descr="Flecha circular con relleno sólido">
            <a:extLst>
              <a:ext uri="{FF2B5EF4-FFF2-40B4-BE49-F238E27FC236}">
                <a16:creationId xmlns:a16="http://schemas.microsoft.com/office/drawing/2014/main" id="{3A6ADBC5-E785-1DBC-91D4-72B8C441A70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24500" y="5166360"/>
            <a:ext cx="914400" cy="914400"/>
          </a:xfrm>
          <a:prstGeom prst="rect">
            <a:avLst/>
          </a:prstGeom>
        </p:spPr>
      </p:pic>
    </p:spTree>
    <p:extLst>
      <p:ext uri="{BB962C8B-B14F-4D97-AF65-F5344CB8AC3E}">
        <p14:creationId xmlns:p14="http://schemas.microsoft.com/office/powerpoint/2010/main" val="425774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A10E4-18CC-0342-D4EB-2494F8302490}"/>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2C8DA000-6E44-99C3-4058-57ED1D872CDB}"/>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Modificación de Marca</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1. </a:t>
            </a:r>
            <a:r>
              <a:rPr lang="es-CL" sz="1800" b="1">
                <a:solidFill>
                  <a:srgbClr val="595959"/>
                </a:solidFill>
                <a:latin typeface="Poppins" panose="00000500000000000000" pitchFamily="2" charset="0"/>
                <a:cs typeface="Poppins" panose="00000500000000000000" pitchFamily="2" charset="0"/>
              </a:rPr>
              <a:t>Inicio Solicitud</a:t>
            </a: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E1B12931-7545-F1D2-A006-BBE680000996}"/>
              </a:ext>
            </a:extLst>
          </p:cNvPr>
          <p:cNvSpPr txBox="1"/>
          <p:nvPr/>
        </p:nvSpPr>
        <p:spPr>
          <a:xfrm>
            <a:off x="838200" y="1416553"/>
            <a:ext cx="10068172" cy="276999"/>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Esta solicitud se debe utilizar para poder corregir cualquier marca del día anterior. </a:t>
            </a:r>
          </a:p>
        </p:txBody>
      </p:sp>
      <p:pic>
        <p:nvPicPr>
          <p:cNvPr id="3" name="Imagen 2">
            <a:extLst>
              <a:ext uri="{FF2B5EF4-FFF2-40B4-BE49-F238E27FC236}">
                <a16:creationId xmlns:a16="http://schemas.microsoft.com/office/drawing/2014/main" id="{8D621F8F-D64F-6FFF-A3E3-844366EE7CFC}"/>
              </a:ext>
            </a:extLst>
          </p:cNvPr>
          <p:cNvPicPr>
            <a:picLocks noChangeAspect="1"/>
          </p:cNvPicPr>
          <p:nvPr/>
        </p:nvPicPr>
        <p:blipFill>
          <a:blip r:embed="rId2"/>
          <a:stretch>
            <a:fillRect/>
          </a:stretch>
        </p:blipFill>
        <p:spPr>
          <a:xfrm>
            <a:off x="1170820" y="1878218"/>
            <a:ext cx="9576040" cy="2156856"/>
          </a:xfrm>
          <a:prstGeom prst="rect">
            <a:avLst/>
          </a:prstGeom>
        </p:spPr>
      </p:pic>
      <p:pic>
        <p:nvPicPr>
          <p:cNvPr id="6" name="Imagen 5">
            <a:extLst>
              <a:ext uri="{FF2B5EF4-FFF2-40B4-BE49-F238E27FC236}">
                <a16:creationId xmlns:a16="http://schemas.microsoft.com/office/drawing/2014/main" id="{84B73991-7947-BC8B-6733-3A0C7D66AE16}"/>
              </a:ext>
            </a:extLst>
          </p:cNvPr>
          <p:cNvPicPr>
            <a:picLocks noChangeAspect="1"/>
          </p:cNvPicPr>
          <p:nvPr/>
        </p:nvPicPr>
        <p:blipFill>
          <a:blip r:embed="rId3"/>
          <a:stretch>
            <a:fillRect/>
          </a:stretch>
        </p:blipFill>
        <p:spPr>
          <a:xfrm>
            <a:off x="3625583" y="3603819"/>
            <a:ext cx="7453897" cy="2751928"/>
          </a:xfrm>
          <a:prstGeom prst="rect">
            <a:avLst/>
          </a:prstGeom>
        </p:spPr>
      </p:pic>
    </p:spTree>
    <p:extLst>
      <p:ext uri="{BB962C8B-B14F-4D97-AF65-F5344CB8AC3E}">
        <p14:creationId xmlns:p14="http://schemas.microsoft.com/office/powerpoint/2010/main" val="371576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0A5C3-194E-3E15-DC4A-7333BEB29664}"/>
              </a:ext>
            </a:extLst>
          </p:cNvPr>
          <p:cNvSpPr>
            <a:spLocks noGrp="1"/>
          </p:cNvSpPr>
          <p:nvPr>
            <p:ph type="title"/>
          </p:nvPr>
        </p:nvSpPr>
        <p:spPr>
          <a:xfrm>
            <a:off x="838200" y="376555"/>
            <a:ext cx="5528310" cy="1006475"/>
          </a:xfrm>
        </p:spPr>
        <p:txBody>
          <a:bodyPr/>
          <a:lstStyle/>
          <a:p>
            <a:r>
              <a:rPr lang="es-CL" sz="2800" b="1">
                <a:solidFill>
                  <a:srgbClr val="00B050"/>
                </a:solidFill>
                <a:latin typeface="Poppins" panose="00000500000000000000" pitchFamily="2" charset="0"/>
                <a:ea typeface="+mn-ea"/>
                <a:cs typeface="Poppins" panose="00000500000000000000" pitchFamily="2" charset="0"/>
              </a:rPr>
              <a:t>Contenido</a:t>
            </a:r>
          </a:p>
        </p:txBody>
      </p:sp>
      <p:sp>
        <p:nvSpPr>
          <p:cNvPr id="3" name="Marcador de contenido 2">
            <a:extLst>
              <a:ext uri="{FF2B5EF4-FFF2-40B4-BE49-F238E27FC236}">
                <a16:creationId xmlns:a16="http://schemas.microsoft.com/office/drawing/2014/main" id="{E035272B-AC0E-8ACA-8D79-8E531C02770D}"/>
              </a:ext>
            </a:extLst>
          </p:cNvPr>
          <p:cNvSpPr>
            <a:spLocks noGrp="1"/>
          </p:cNvSpPr>
          <p:nvPr>
            <p:ph idx="1"/>
          </p:nvPr>
        </p:nvSpPr>
        <p:spPr>
          <a:xfrm>
            <a:off x="838200" y="1841366"/>
            <a:ext cx="6202680" cy="2349634"/>
          </a:xfrm>
        </p:spPr>
        <p:txBody>
          <a:bodyPr>
            <a:normAutofit/>
          </a:bodyPr>
          <a:lstStyle/>
          <a:p>
            <a:pPr>
              <a:lnSpc>
                <a:spcPct val="150000"/>
              </a:lnSpc>
            </a:pPr>
            <a:r>
              <a:rPr lang="es-CL" sz="1400">
                <a:latin typeface="Poppins" panose="00000500000000000000" pitchFamily="2" charset="0"/>
                <a:cs typeface="Poppins" panose="00000500000000000000" pitchFamily="2" charset="0"/>
              </a:rPr>
              <a:t>Marco Legal</a:t>
            </a:r>
          </a:p>
          <a:p>
            <a:pPr>
              <a:lnSpc>
                <a:spcPct val="150000"/>
              </a:lnSpc>
            </a:pPr>
            <a:r>
              <a:rPr lang="es-CL" sz="1400">
                <a:latin typeface="Poppins" panose="00000500000000000000" pitchFamily="2" charset="0"/>
                <a:cs typeface="Poppins" panose="00000500000000000000" pitchFamily="2" charset="0"/>
              </a:rPr>
              <a:t>Métodos de Marcaje</a:t>
            </a:r>
          </a:p>
          <a:p>
            <a:pPr>
              <a:lnSpc>
                <a:spcPct val="150000"/>
              </a:lnSpc>
            </a:pPr>
            <a:r>
              <a:rPr lang="es-CL" sz="1400">
                <a:latin typeface="Poppins" panose="00000500000000000000" pitchFamily="2" charset="0"/>
                <a:cs typeface="Poppins" panose="00000500000000000000" pitchFamily="2" charset="0"/>
              </a:rPr>
              <a:t>Tipos de Notificaciones</a:t>
            </a:r>
          </a:p>
          <a:p>
            <a:pPr>
              <a:lnSpc>
                <a:spcPct val="150000"/>
              </a:lnSpc>
            </a:pPr>
            <a:r>
              <a:rPr lang="es-CL" sz="1400">
                <a:latin typeface="Poppins" panose="00000500000000000000" pitchFamily="2" charset="0"/>
                <a:cs typeface="Poppins" panose="00000500000000000000" pitchFamily="2" charset="0"/>
              </a:rPr>
              <a:t>Tipos de Solicitudes</a:t>
            </a:r>
          </a:p>
          <a:p>
            <a:pPr>
              <a:lnSpc>
                <a:spcPct val="150000"/>
              </a:lnSpc>
            </a:pPr>
            <a:r>
              <a:rPr lang="es-CL" sz="1400">
                <a:latin typeface="Poppins" panose="00000500000000000000" pitchFamily="2" charset="0"/>
                <a:cs typeface="Poppins" panose="00000500000000000000" pitchFamily="2" charset="0"/>
              </a:rPr>
              <a:t>Preguntas Frecuentes</a:t>
            </a:r>
          </a:p>
        </p:txBody>
      </p:sp>
    </p:spTree>
    <p:extLst>
      <p:ext uri="{BB962C8B-B14F-4D97-AF65-F5344CB8AC3E}">
        <p14:creationId xmlns:p14="http://schemas.microsoft.com/office/powerpoint/2010/main" val="406662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231EC-BF44-0497-AAE9-26336220B0ED}"/>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1D9D602B-9FF3-F223-4080-AAFBBDCFE44B}"/>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Modificación de Turno o Jornada</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2. </a:t>
            </a:r>
            <a:r>
              <a:rPr lang="es-CL" sz="1800" b="1">
                <a:solidFill>
                  <a:srgbClr val="595959"/>
                </a:solidFill>
                <a:latin typeface="Poppins" panose="00000500000000000000" pitchFamily="2" charset="0"/>
                <a:cs typeface="Poppins" panose="00000500000000000000" pitchFamily="2" charset="0"/>
              </a:rPr>
              <a:t>Inicio Solicitud</a:t>
            </a: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9E2A1846-15AE-CD21-76E1-6190511238B8}"/>
              </a:ext>
            </a:extLst>
          </p:cNvPr>
          <p:cNvSpPr txBox="1"/>
          <p:nvPr/>
        </p:nvSpPr>
        <p:spPr>
          <a:xfrm>
            <a:off x="838200" y="1416553"/>
            <a:ext cx="10068172" cy="276999"/>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Esta solicitud nace con el objetivo de poder solicitar un cambio de turno a través de la plataforma.</a:t>
            </a:r>
          </a:p>
        </p:txBody>
      </p:sp>
      <p:pic>
        <p:nvPicPr>
          <p:cNvPr id="3" name="Imagen 2">
            <a:extLst>
              <a:ext uri="{FF2B5EF4-FFF2-40B4-BE49-F238E27FC236}">
                <a16:creationId xmlns:a16="http://schemas.microsoft.com/office/drawing/2014/main" id="{25FBDBEE-344C-3304-6F1D-99085990C5DF}"/>
              </a:ext>
            </a:extLst>
          </p:cNvPr>
          <p:cNvPicPr>
            <a:picLocks noChangeAspect="1"/>
          </p:cNvPicPr>
          <p:nvPr/>
        </p:nvPicPr>
        <p:blipFill>
          <a:blip r:embed="rId2"/>
          <a:stretch>
            <a:fillRect/>
          </a:stretch>
        </p:blipFill>
        <p:spPr>
          <a:xfrm>
            <a:off x="1980132" y="2308627"/>
            <a:ext cx="8231736" cy="3810018"/>
          </a:xfrm>
          <a:prstGeom prst="rect">
            <a:avLst/>
          </a:prstGeom>
        </p:spPr>
      </p:pic>
    </p:spTree>
    <p:extLst>
      <p:ext uri="{BB962C8B-B14F-4D97-AF65-F5344CB8AC3E}">
        <p14:creationId xmlns:p14="http://schemas.microsoft.com/office/powerpoint/2010/main" val="2324144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4526F-D399-42B4-659E-FF05AEC5110F}"/>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4351A761-95E0-305B-FD1B-9204E84021B4}"/>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Solicitud de Compensación </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3. </a:t>
            </a:r>
            <a:r>
              <a:rPr lang="es-CL" sz="1800" b="1">
                <a:solidFill>
                  <a:srgbClr val="595959"/>
                </a:solidFill>
                <a:latin typeface="Poppins" panose="00000500000000000000" pitchFamily="2" charset="0"/>
                <a:cs typeface="Poppins" panose="00000500000000000000" pitchFamily="2" charset="0"/>
              </a:rPr>
              <a:t>Inicio Solicitud</a:t>
            </a: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F7F482BA-BA10-7C4A-ECEE-03A974201FFD}"/>
              </a:ext>
            </a:extLst>
          </p:cNvPr>
          <p:cNvSpPr txBox="1"/>
          <p:nvPr/>
        </p:nvSpPr>
        <p:spPr>
          <a:xfrm>
            <a:off x="838200" y="1416553"/>
            <a:ext cx="10068172" cy="276999"/>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Esta solicitud permite al usuario poder cambiar tiempo extra (</a:t>
            </a:r>
            <a:r>
              <a:rPr lang="es-MX" sz="1200" err="1">
                <a:latin typeface="Poppins" panose="00000500000000000000" pitchFamily="2" charset="0"/>
                <a:cs typeface="Poppins" panose="00000500000000000000" pitchFamily="2" charset="0"/>
              </a:rPr>
              <a:t>hhee</a:t>
            </a:r>
            <a:r>
              <a:rPr lang="es-MX" sz="1200">
                <a:latin typeface="Poppins" panose="00000500000000000000" pitchFamily="2" charset="0"/>
                <a:cs typeface="Poppins" panose="00000500000000000000" pitchFamily="2" charset="0"/>
              </a:rPr>
              <a:t>) por días o bien por el pago de este en la liquidación.</a:t>
            </a:r>
          </a:p>
        </p:txBody>
      </p:sp>
      <p:pic>
        <p:nvPicPr>
          <p:cNvPr id="3" name="Imagen 2">
            <a:extLst>
              <a:ext uri="{FF2B5EF4-FFF2-40B4-BE49-F238E27FC236}">
                <a16:creationId xmlns:a16="http://schemas.microsoft.com/office/drawing/2014/main" id="{EA669444-461A-CC1F-98F3-34CFB62E442C}"/>
              </a:ext>
            </a:extLst>
          </p:cNvPr>
          <p:cNvPicPr>
            <a:picLocks noChangeAspect="1"/>
          </p:cNvPicPr>
          <p:nvPr/>
        </p:nvPicPr>
        <p:blipFill>
          <a:blip r:embed="rId2"/>
          <a:stretch>
            <a:fillRect/>
          </a:stretch>
        </p:blipFill>
        <p:spPr>
          <a:xfrm>
            <a:off x="2112657" y="1967635"/>
            <a:ext cx="7519258" cy="4467486"/>
          </a:xfrm>
          <a:prstGeom prst="rect">
            <a:avLst/>
          </a:prstGeom>
        </p:spPr>
      </p:pic>
    </p:spTree>
    <p:extLst>
      <p:ext uri="{BB962C8B-B14F-4D97-AF65-F5344CB8AC3E}">
        <p14:creationId xmlns:p14="http://schemas.microsoft.com/office/powerpoint/2010/main" val="1374908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C8162B7-67D8-F3E4-83C4-68DB2D34C1B1}"/>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EE7663CD-B7C1-ECB7-F415-834920D11DEC}"/>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Pacto de Horas Extras</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4. </a:t>
            </a:r>
            <a:r>
              <a:rPr lang="es-CL" sz="1800" b="1">
                <a:solidFill>
                  <a:srgbClr val="595959"/>
                </a:solidFill>
                <a:latin typeface="Poppins" panose="00000500000000000000" pitchFamily="2" charset="0"/>
                <a:cs typeface="Poppins" panose="00000500000000000000" pitchFamily="2" charset="0"/>
              </a:rPr>
              <a:t>Inicio Solicitud</a:t>
            </a: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2F99AFFF-EC22-6F5A-F46C-B0708D1024CA}"/>
              </a:ext>
            </a:extLst>
          </p:cNvPr>
          <p:cNvSpPr txBox="1"/>
          <p:nvPr/>
        </p:nvSpPr>
        <p:spPr>
          <a:xfrm>
            <a:off x="838200" y="1416553"/>
            <a:ext cx="10068172" cy="461665"/>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Este mail llega al correo personal que se registra al inicio del proyecto. Todo mail y/o notificación llega a través de una casilla de “</a:t>
            </a:r>
            <a:r>
              <a:rPr lang="es-MX" sz="1200" err="1">
                <a:latin typeface="Poppins" panose="00000500000000000000" pitchFamily="2" charset="0"/>
                <a:cs typeface="Poppins" panose="00000500000000000000" pitchFamily="2" charset="0"/>
              </a:rPr>
              <a:t>noreplay</a:t>
            </a:r>
            <a:r>
              <a:rPr lang="es-MX" sz="1200">
                <a:latin typeface="Poppins" panose="00000500000000000000" pitchFamily="2" charset="0"/>
                <a:cs typeface="Poppins" panose="00000500000000000000" pitchFamily="2" charset="0"/>
              </a:rPr>
              <a:t>”.</a:t>
            </a:r>
          </a:p>
        </p:txBody>
      </p:sp>
    </p:spTree>
    <p:extLst>
      <p:ext uri="{BB962C8B-B14F-4D97-AF65-F5344CB8AC3E}">
        <p14:creationId xmlns:p14="http://schemas.microsoft.com/office/powerpoint/2010/main" val="1949058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D899B-C6E1-C9BC-692F-501155B9DDB0}"/>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AA02403C-95FF-655B-6F83-34DE01430492}"/>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Seguimiento de solicitudes</a:t>
            </a:r>
            <a:br>
              <a:rPr lang="es-CL" sz="2800" b="1">
                <a:solidFill>
                  <a:srgbClr val="00B050"/>
                </a:solidFill>
                <a:latin typeface="Poppins" panose="00000500000000000000" pitchFamily="2" charset="0"/>
                <a:cs typeface="Poppins" panose="00000500000000000000" pitchFamily="2" charset="0"/>
              </a:rPr>
            </a:b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E176D661-9FAA-B775-B8DB-2EAE97FEA080}"/>
              </a:ext>
            </a:extLst>
          </p:cNvPr>
          <p:cNvSpPr txBox="1"/>
          <p:nvPr/>
        </p:nvSpPr>
        <p:spPr>
          <a:xfrm>
            <a:off x="838200" y="1278053"/>
            <a:ext cx="10068172" cy="461665"/>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Este seguimiento se puede ejecutar tanto desde la web como a través de la app. Es importante mencionar que sólo es posible observar la solicitud, mas no enviar mensajes; es decir, no se puede interactuar con el administrador.</a:t>
            </a:r>
          </a:p>
        </p:txBody>
      </p:sp>
      <p:pic>
        <p:nvPicPr>
          <p:cNvPr id="5" name="Imagen 4">
            <a:extLst>
              <a:ext uri="{FF2B5EF4-FFF2-40B4-BE49-F238E27FC236}">
                <a16:creationId xmlns:a16="http://schemas.microsoft.com/office/drawing/2014/main" id="{4E8F2F42-2BE4-594F-CCC9-ED737E5CD039}"/>
              </a:ext>
            </a:extLst>
          </p:cNvPr>
          <p:cNvPicPr>
            <a:picLocks noChangeAspect="1"/>
          </p:cNvPicPr>
          <p:nvPr/>
        </p:nvPicPr>
        <p:blipFill>
          <a:blip r:embed="rId2"/>
          <a:stretch>
            <a:fillRect/>
          </a:stretch>
        </p:blipFill>
        <p:spPr>
          <a:xfrm>
            <a:off x="1569417" y="2161759"/>
            <a:ext cx="7677453" cy="3279688"/>
          </a:xfrm>
          <a:prstGeom prst="rect">
            <a:avLst/>
          </a:prstGeom>
        </p:spPr>
      </p:pic>
    </p:spTree>
    <p:extLst>
      <p:ext uri="{BB962C8B-B14F-4D97-AF65-F5344CB8AC3E}">
        <p14:creationId xmlns:p14="http://schemas.microsoft.com/office/powerpoint/2010/main" val="2689166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A5B31-C5FD-F70F-BC37-29DF6238B50B}"/>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C652C727-0703-14B1-B183-F06D64368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19" y="452351"/>
            <a:ext cx="1838191" cy="576349"/>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A358B6FF-79B3-19D3-C11D-F645000377E1}"/>
              </a:ext>
            </a:extLst>
          </p:cNvPr>
          <p:cNvSpPr txBox="1"/>
          <p:nvPr/>
        </p:nvSpPr>
        <p:spPr>
          <a:xfrm>
            <a:off x="2994660" y="2395451"/>
            <a:ext cx="6263640" cy="707886"/>
          </a:xfrm>
          <a:prstGeom prst="rect">
            <a:avLst/>
          </a:prstGeom>
          <a:noFill/>
        </p:spPr>
        <p:txBody>
          <a:bodyPr wrap="square">
            <a:spAutoFit/>
          </a:bodyPr>
          <a:lstStyle/>
          <a:p>
            <a:pPr algn="ctr"/>
            <a:r>
              <a:rPr lang="es-MX" sz="4000" b="1">
                <a:solidFill>
                  <a:srgbClr val="04D069"/>
                </a:solidFill>
                <a:latin typeface="Poppins" panose="00000500000000000000" pitchFamily="2" charset="0"/>
                <a:cs typeface="Poppins" panose="00000500000000000000" pitchFamily="2" charset="0"/>
              </a:rPr>
              <a:t>Preguntas Frecuentes</a:t>
            </a:r>
          </a:p>
        </p:txBody>
      </p:sp>
      <p:sp>
        <p:nvSpPr>
          <p:cNvPr id="6" name="Rectángulo 5">
            <a:extLst>
              <a:ext uri="{FF2B5EF4-FFF2-40B4-BE49-F238E27FC236}">
                <a16:creationId xmlns:a16="http://schemas.microsoft.com/office/drawing/2014/main" id="{8482D180-70B1-0F52-32A7-2D90E0BE5A10}"/>
              </a:ext>
            </a:extLst>
          </p:cNvPr>
          <p:cNvSpPr/>
          <p:nvPr/>
        </p:nvSpPr>
        <p:spPr>
          <a:xfrm>
            <a:off x="0" y="4663440"/>
            <a:ext cx="12192000" cy="2194560"/>
          </a:xfrm>
          <a:prstGeom prst="rect">
            <a:avLst/>
          </a:prstGeom>
          <a:solidFill>
            <a:srgbClr val="04D0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Gráfico 3" descr="Insignia signo de interrogación con relleno sólido">
            <a:extLst>
              <a:ext uri="{FF2B5EF4-FFF2-40B4-BE49-F238E27FC236}">
                <a16:creationId xmlns:a16="http://schemas.microsoft.com/office/drawing/2014/main" id="{FD80219A-5AEA-B0C6-D966-3D2B23A8857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99100" y="5303520"/>
            <a:ext cx="914400" cy="914400"/>
          </a:xfrm>
          <a:prstGeom prst="rect">
            <a:avLst/>
          </a:prstGeom>
        </p:spPr>
      </p:pic>
    </p:spTree>
    <p:extLst>
      <p:ext uri="{BB962C8B-B14F-4D97-AF65-F5344CB8AC3E}">
        <p14:creationId xmlns:p14="http://schemas.microsoft.com/office/powerpoint/2010/main" val="2971750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D12C1-0EC0-3CA8-2226-4B5028E28DB4}"/>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B2895F13-E301-DEA4-E153-59C318004CB3}"/>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Preguntas Frecuentes</a:t>
            </a:r>
            <a:br>
              <a:rPr lang="es-CL" sz="2800" b="1">
                <a:solidFill>
                  <a:srgbClr val="00B050"/>
                </a:solidFill>
                <a:latin typeface="Poppins" panose="00000500000000000000" pitchFamily="2" charset="0"/>
                <a:cs typeface="Poppins" panose="00000500000000000000" pitchFamily="2" charset="0"/>
              </a:rPr>
            </a:b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01714272-CB1F-5DFA-5F46-FC8BA9477329}"/>
              </a:ext>
            </a:extLst>
          </p:cNvPr>
          <p:cNvSpPr txBox="1"/>
          <p:nvPr/>
        </p:nvSpPr>
        <p:spPr>
          <a:xfrm>
            <a:off x="838200" y="1416553"/>
            <a:ext cx="10398372" cy="5062924"/>
          </a:xfrm>
          <a:prstGeom prst="rect">
            <a:avLst/>
          </a:prstGeom>
          <a:noFill/>
        </p:spPr>
        <p:txBody>
          <a:bodyPr wrap="square">
            <a:spAutoFit/>
          </a:bodyPr>
          <a:lstStyle/>
          <a:p>
            <a:pPr lvl="0">
              <a:spcAft>
                <a:spcPts val="600"/>
              </a:spcAft>
            </a:pPr>
            <a:r>
              <a:rPr lang="es-CL" b="1">
                <a:solidFill>
                  <a:schemeClr val="tx1">
                    <a:lumMod val="75000"/>
                    <a:lumOff val="25000"/>
                  </a:schemeClr>
                </a:solidFill>
              </a:rPr>
              <a:t>¿Qué es un sistema de control de asistencia?</a:t>
            </a:r>
            <a:endParaRPr lang="es-CL">
              <a:solidFill>
                <a:schemeClr val="tx1">
                  <a:lumMod val="75000"/>
                  <a:lumOff val="25000"/>
                </a:schemeClr>
              </a:solidFill>
            </a:endParaRPr>
          </a:p>
          <a:p>
            <a:pPr>
              <a:spcAft>
                <a:spcPts val="600"/>
              </a:spcAft>
            </a:pPr>
            <a:r>
              <a:rPr lang="es-CL">
                <a:solidFill>
                  <a:schemeClr val="tx1">
                    <a:lumMod val="75000"/>
                    <a:lumOff val="25000"/>
                  </a:schemeClr>
                </a:solidFill>
              </a:rPr>
              <a:t>Es una herramienta o software que registra y administra el tiempo de trabajo de los colaboradores, incluyendo horas de llegada, salida, pausas y licencias. Su objetivo es facilitar la gestión de la asistencia, el cumplimiento de normativas laborales y la optimización de la productividad. </a:t>
            </a:r>
          </a:p>
          <a:p>
            <a:pPr lvl="0">
              <a:spcAft>
                <a:spcPts val="600"/>
              </a:spcAft>
            </a:pPr>
            <a:r>
              <a:rPr lang="es-CL" b="1">
                <a:solidFill>
                  <a:schemeClr val="tx1">
                    <a:lumMod val="75000"/>
                    <a:lumOff val="25000"/>
                  </a:schemeClr>
                </a:solidFill>
              </a:rPr>
              <a:t>¿Desde dónde puedo marcar?</a:t>
            </a:r>
            <a:endParaRPr lang="es-CL">
              <a:solidFill>
                <a:schemeClr val="tx1">
                  <a:lumMod val="75000"/>
                  <a:lumOff val="25000"/>
                </a:schemeClr>
              </a:solidFill>
            </a:endParaRPr>
          </a:p>
          <a:p>
            <a:pPr>
              <a:spcAft>
                <a:spcPts val="600"/>
              </a:spcAft>
            </a:pPr>
            <a:r>
              <a:rPr lang="es-CL">
                <a:solidFill>
                  <a:schemeClr val="tx1">
                    <a:lumMod val="75000"/>
                    <a:lumOff val="25000"/>
                  </a:schemeClr>
                </a:solidFill>
              </a:rPr>
              <a:t>Dependiendo de cada negocio, cada empresa dispondrá de distintos medios por los cuales se podrá registrar una marca de asistencia. Se puede acceder a través de la app móvil o versión web, por dispositivos biométricos o código QR.</a:t>
            </a:r>
          </a:p>
          <a:p>
            <a:pPr lvl="0">
              <a:spcAft>
                <a:spcPts val="600"/>
              </a:spcAft>
            </a:pPr>
            <a:r>
              <a:rPr lang="es-CL" b="1">
                <a:solidFill>
                  <a:schemeClr val="tx1">
                    <a:lumMod val="75000"/>
                    <a:lumOff val="25000"/>
                  </a:schemeClr>
                </a:solidFill>
              </a:rPr>
              <a:t>¿Cómo puedo acceder a los dispositivos?</a:t>
            </a:r>
            <a:endParaRPr lang="es-CL">
              <a:solidFill>
                <a:schemeClr val="tx1">
                  <a:lumMod val="75000"/>
                  <a:lumOff val="25000"/>
                </a:schemeClr>
              </a:solidFill>
            </a:endParaRPr>
          </a:p>
          <a:p>
            <a:pPr>
              <a:spcAft>
                <a:spcPts val="600"/>
              </a:spcAft>
            </a:pPr>
            <a:r>
              <a:rPr lang="es-CL">
                <a:solidFill>
                  <a:schemeClr val="tx1">
                    <a:lumMod val="75000"/>
                    <a:lumOff val="25000"/>
                  </a:schemeClr>
                </a:solidFill>
              </a:rPr>
              <a:t>Para el caso de la app móvil y web, puedes acceder con tu mail personal. En cambio, con un equipo biométrico podrás acceder a través de tu huella y/o registro facial. Para este último, el empleador deberá gestionar un proceso de enrolamiento para cada colaborador que deba marcar su asistencia.</a:t>
            </a:r>
          </a:p>
          <a:p>
            <a:pPr lvl="0">
              <a:spcAft>
                <a:spcPts val="600"/>
              </a:spcAft>
            </a:pPr>
            <a:r>
              <a:rPr lang="es-CL" b="1">
                <a:solidFill>
                  <a:schemeClr val="tx1">
                    <a:lumMod val="75000"/>
                    <a:lumOff val="25000"/>
                  </a:schemeClr>
                </a:solidFill>
              </a:rPr>
              <a:t>Si no tengo internet, ¿Puedo registrar una marca de entrada o salida?</a:t>
            </a:r>
            <a:endParaRPr lang="es-CL">
              <a:solidFill>
                <a:schemeClr val="tx1">
                  <a:lumMod val="75000"/>
                  <a:lumOff val="25000"/>
                </a:schemeClr>
              </a:solidFill>
            </a:endParaRPr>
          </a:p>
          <a:p>
            <a:pPr>
              <a:spcAft>
                <a:spcPts val="600"/>
              </a:spcAft>
            </a:pPr>
            <a:r>
              <a:rPr lang="es-CL">
                <a:solidFill>
                  <a:schemeClr val="tx1">
                    <a:lumMod val="75000"/>
                    <a:lumOff val="25000"/>
                  </a:schemeClr>
                </a:solidFill>
              </a:rPr>
              <a:t>Si. Si por alguna razón no contamos con internet, puedo ejecutar una marca. El módulo almacenará esta información y una vez llegue la conexión, la marca realizada se enviará para su contabilización automática.</a:t>
            </a:r>
          </a:p>
        </p:txBody>
      </p:sp>
    </p:spTree>
    <p:extLst>
      <p:ext uri="{BB962C8B-B14F-4D97-AF65-F5344CB8AC3E}">
        <p14:creationId xmlns:p14="http://schemas.microsoft.com/office/powerpoint/2010/main" val="63652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6B6C5-D706-CAB6-4D91-8E8FFB0484B6}"/>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B567AB96-EF85-3BA1-A8A2-E9B698CC1C74}"/>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Preguntas Frecuentes</a:t>
            </a:r>
            <a:br>
              <a:rPr lang="es-CL" sz="2800" b="1">
                <a:solidFill>
                  <a:srgbClr val="00B050"/>
                </a:solidFill>
                <a:latin typeface="Poppins" panose="00000500000000000000" pitchFamily="2" charset="0"/>
                <a:cs typeface="Poppins" panose="00000500000000000000" pitchFamily="2" charset="0"/>
              </a:rPr>
            </a:b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B5436438-B880-CDD8-E834-26258D25E596}"/>
              </a:ext>
            </a:extLst>
          </p:cNvPr>
          <p:cNvSpPr txBox="1"/>
          <p:nvPr/>
        </p:nvSpPr>
        <p:spPr>
          <a:xfrm>
            <a:off x="838200" y="1416553"/>
            <a:ext cx="10515600" cy="4909036"/>
          </a:xfrm>
          <a:prstGeom prst="rect">
            <a:avLst/>
          </a:prstGeom>
          <a:noFill/>
        </p:spPr>
        <p:txBody>
          <a:bodyPr wrap="square">
            <a:spAutoFit/>
          </a:bodyPr>
          <a:lstStyle/>
          <a:p>
            <a:pPr lvl="0">
              <a:spcAft>
                <a:spcPts val="600"/>
              </a:spcAft>
            </a:pPr>
            <a:r>
              <a:rPr lang="es-CL" b="1"/>
              <a:t>¿Qué hago si olvidé marcar? ¿Me descuentan de mi liquidación de sueldo?</a:t>
            </a:r>
            <a:endParaRPr lang="es-CL"/>
          </a:p>
          <a:p>
            <a:pPr>
              <a:spcAft>
                <a:spcPts val="600"/>
              </a:spcAft>
            </a:pPr>
            <a:r>
              <a:rPr lang="es-CL"/>
              <a:t>Si olvidaste marcar, tienes 2 opciones: puedes informar a RRHH a la brevedad para que puedan registrar tu marca el mismo día. </a:t>
            </a:r>
          </a:p>
          <a:p>
            <a:pPr>
              <a:spcAft>
                <a:spcPts val="600"/>
              </a:spcAft>
            </a:pPr>
            <a:r>
              <a:rPr lang="es-CL"/>
              <a:t>La segunda opción es esperar al día siguiente, hacer una solicitud para “Modificar marca” (incidencia) y esperar a que el administrador la pueda revisar y validar si corresponde o no. </a:t>
            </a:r>
            <a:br>
              <a:rPr lang="es-CL"/>
            </a:br>
            <a:r>
              <a:rPr lang="es-CL"/>
              <a:t>Cada registro que pudiese incurrir en un descuento dependerá de las políticas internas de cada organización. Estas deben ser estipuladas en el contrato y/o anexo de trabajo.</a:t>
            </a:r>
          </a:p>
          <a:p>
            <a:pPr lvl="0">
              <a:spcAft>
                <a:spcPts val="600"/>
              </a:spcAft>
            </a:pPr>
            <a:r>
              <a:rPr lang="es-CL" b="1"/>
              <a:t>¿Qué pasa si me equivoqué de marca?</a:t>
            </a:r>
            <a:endParaRPr lang="es-CL"/>
          </a:p>
          <a:p>
            <a:pPr>
              <a:spcAft>
                <a:spcPts val="600"/>
              </a:spcAft>
            </a:pPr>
            <a:r>
              <a:rPr lang="es-CL"/>
              <a:t>Tendrás la opción de realizar una solicitud de incidencia para poder regularizar. Esta acción la puedes hacer a través de la plataforma o desde la app móvil. Además, podrás hacer seguimiento de cada solicitud y ver el estado en línea.</a:t>
            </a:r>
          </a:p>
          <a:p>
            <a:pPr lvl="0">
              <a:spcAft>
                <a:spcPts val="600"/>
              </a:spcAft>
            </a:pPr>
            <a:r>
              <a:rPr lang="es-CL" b="1"/>
              <a:t>¿Dónde puedo ver el detalle de mis marcas?</a:t>
            </a:r>
            <a:br>
              <a:rPr lang="es-CL"/>
            </a:br>
            <a:r>
              <a:rPr lang="es-CL"/>
              <a:t>La podrás ver desde la app en la sección de reportes, allí podrás ver cada dato y podrás hacer tus propias validaciones. Con esta información, podrás levantar solicitudes de incidencias y hacer su respectivo seguimiento.</a:t>
            </a:r>
            <a:br>
              <a:rPr lang="es-CL"/>
            </a:br>
            <a:endParaRPr lang="es-CL"/>
          </a:p>
        </p:txBody>
      </p:sp>
    </p:spTree>
    <p:extLst>
      <p:ext uri="{BB962C8B-B14F-4D97-AF65-F5344CB8AC3E}">
        <p14:creationId xmlns:p14="http://schemas.microsoft.com/office/powerpoint/2010/main" val="2226528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3730F-20D4-9945-8DA2-C08CD6DE3B22}"/>
            </a:ext>
          </a:extLst>
        </p:cNvPr>
        <p:cNvGrpSpPr/>
        <p:nvPr/>
      </p:nvGrpSpPr>
      <p:grpSpPr>
        <a:xfrm>
          <a:off x="0" y="0"/>
          <a:ext cx="0" cy="0"/>
          <a:chOff x="0" y="0"/>
          <a:chExt cx="0" cy="0"/>
        </a:xfrm>
      </p:grpSpPr>
      <p:pic>
        <p:nvPicPr>
          <p:cNvPr id="7" name="Imagen 9" descr="Interfaz de usuario gráfica, Texto, Aplicación, Chat o mensaje de texto&#10;&#10;El contenido generado por inteligencia artificial puede ser incorrecto.">
            <a:extLst>
              <a:ext uri="{FF2B5EF4-FFF2-40B4-BE49-F238E27FC236}">
                <a16:creationId xmlns:a16="http://schemas.microsoft.com/office/drawing/2014/main" id="{82DA6AE9-98CF-DB8C-64D9-36F96A41A238}"/>
              </a:ext>
            </a:extLst>
          </p:cNvPr>
          <p:cNvPicPr>
            <a:picLocks noChangeAspect="1"/>
          </p:cNvPicPr>
          <p:nvPr/>
        </p:nvPicPr>
        <p:blipFill>
          <a:blip r:embed="rId2"/>
          <a:stretch>
            <a:fillRect/>
          </a:stretch>
        </p:blipFill>
        <p:spPr>
          <a:xfrm>
            <a:off x="9572850" y="4673251"/>
            <a:ext cx="2368277" cy="1947138"/>
          </a:xfrm>
          <a:prstGeom prst="rect">
            <a:avLst/>
          </a:prstGeom>
          <a:noFill/>
          <a:ln cap="flat">
            <a:noFill/>
          </a:ln>
        </p:spPr>
      </p:pic>
      <p:pic>
        <p:nvPicPr>
          <p:cNvPr id="2" name="Picture 2">
            <a:extLst>
              <a:ext uri="{FF2B5EF4-FFF2-40B4-BE49-F238E27FC236}">
                <a16:creationId xmlns:a16="http://schemas.microsoft.com/office/drawing/2014/main" id="{E692BBBE-10D8-4324-1B0E-B49F8AB07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309" y="2315441"/>
            <a:ext cx="3551553" cy="11135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27BAE1FE-70A3-B09A-5E17-8339C8C62887}"/>
              </a:ext>
            </a:extLst>
          </p:cNvPr>
          <p:cNvSpPr/>
          <p:nvPr/>
        </p:nvSpPr>
        <p:spPr>
          <a:xfrm>
            <a:off x="0" y="0"/>
            <a:ext cx="5620911" cy="6858000"/>
          </a:xfrm>
          <a:prstGeom prst="rect">
            <a:avLst/>
          </a:prstGeom>
          <a:solidFill>
            <a:srgbClr val="04D0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CuadroTexto 11">
            <a:extLst>
              <a:ext uri="{FF2B5EF4-FFF2-40B4-BE49-F238E27FC236}">
                <a16:creationId xmlns:a16="http://schemas.microsoft.com/office/drawing/2014/main" id="{E2F49687-2D55-8496-EC50-EA26AB02F97E}"/>
              </a:ext>
            </a:extLst>
          </p:cNvPr>
          <p:cNvSpPr txBox="1"/>
          <p:nvPr/>
        </p:nvSpPr>
        <p:spPr>
          <a:xfrm>
            <a:off x="0" y="2315441"/>
            <a:ext cx="5691461" cy="1323439"/>
          </a:xfrm>
          <a:prstGeom prst="rect">
            <a:avLst/>
          </a:prstGeom>
          <a:noFill/>
        </p:spPr>
        <p:txBody>
          <a:bodyPr wrap="square">
            <a:spAutoFit/>
          </a:bodyPr>
          <a:lstStyle/>
          <a:p>
            <a:pPr algn="ctr"/>
            <a:r>
              <a:rPr lang="es-MX" sz="4000" b="1">
                <a:solidFill>
                  <a:schemeClr val="bg1"/>
                </a:solidFill>
                <a:latin typeface="Poppins" panose="00000500000000000000" pitchFamily="2" charset="0"/>
                <a:cs typeface="Poppins" panose="00000500000000000000" pitchFamily="2" charset="0"/>
              </a:rPr>
              <a:t>MANUAL PARA COLABORADOR</a:t>
            </a:r>
          </a:p>
        </p:txBody>
      </p:sp>
    </p:spTree>
    <p:extLst>
      <p:ext uri="{BB962C8B-B14F-4D97-AF65-F5344CB8AC3E}">
        <p14:creationId xmlns:p14="http://schemas.microsoft.com/office/powerpoint/2010/main" val="330266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D049F-0187-4B29-5944-4A656BE066C5}"/>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B31ECD4-F7F5-94AC-8A2B-3E30E8A4D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19" y="452351"/>
            <a:ext cx="1838191" cy="576349"/>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40456BC5-0A67-198C-239F-B1E3CFC65247}"/>
              </a:ext>
            </a:extLst>
          </p:cNvPr>
          <p:cNvSpPr txBox="1"/>
          <p:nvPr/>
        </p:nvSpPr>
        <p:spPr>
          <a:xfrm>
            <a:off x="2994660" y="2395451"/>
            <a:ext cx="5691461" cy="707886"/>
          </a:xfrm>
          <a:prstGeom prst="rect">
            <a:avLst/>
          </a:prstGeom>
          <a:noFill/>
        </p:spPr>
        <p:txBody>
          <a:bodyPr wrap="square">
            <a:spAutoFit/>
          </a:bodyPr>
          <a:lstStyle/>
          <a:p>
            <a:pPr algn="ctr"/>
            <a:r>
              <a:rPr lang="es-MX" sz="4000" b="1">
                <a:solidFill>
                  <a:srgbClr val="04D069"/>
                </a:solidFill>
                <a:latin typeface="Poppins" panose="00000500000000000000" pitchFamily="2" charset="0"/>
                <a:cs typeface="Poppins" panose="00000500000000000000" pitchFamily="2" charset="0"/>
              </a:rPr>
              <a:t>Marco Legal</a:t>
            </a:r>
          </a:p>
        </p:txBody>
      </p:sp>
      <p:sp>
        <p:nvSpPr>
          <p:cNvPr id="6" name="Rectángulo 5">
            <a:extLst>
              <a:ext uri="{FF2B5EF4-FFF2-40B4-BE49-F238E27FC236}">
                <a16:creationId xmlns:a16="http://schemas.microsoft.com/office/drawing/2014/main" id="{E14FDD2E-702C-B429-F606-6AB7E1D538A3}"/>
              </a:ext>
            </a:extLst>
          </p:cNvPr>
          <p:cNvSpPr/>
          <p:nvPr/>
        </p:nvSpPr>
        <p:spPr>
          <a:xfrm>
            <a:off x="0" y="4663440"/>
            <a:ext cx="12192000" cy="2194560"/>
          </a:xfrm>
          <a:prstGeom prst="rect">
            <a:avLst/>
          </a:prstGeom>
          <a:solidFill>
            <a:srgbClr val="04D0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Gráfico 7" descr="Balanza de la justicia con relleno sólido">
            <a:extLst>
              <a:ext uri="{FF2B5EF4-FFF2-40B4-BE49-F238E27FC236}">
                <a16:creationId xmlns:a16="http://schemas.microsoft.com/office/drawing/2014/main" id="{32F3CF90-94A4-6F0C-7977-59960C0E353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38800" y="5303520"/>
            <a:ext cx="914400" cy="914400"/>
          </a:xfrm>
          <a:prstGeom prst="rect">
            <a:avLst/>
          </a:prstGeom>
        </p:spPr>
      </p:pic>
    </p:spTree>
    <p:extLst>
      <p:ext uri="{BB962C8B-B14F-4D97-AF65-F5344CB8AC3E}">
        <p14:creationId xmlns:p14="http://schemas.microsoft.com/office/powerpoint/2010/main" val="275544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6DCB39-9D4B-453D-C37C-554430A2599F}"/>
              </a:ext>
            </a:extLst>
          </p:cNvPr>
          <p:cNvSpPr>
            <a:spLocks noGrp="1"/>
          </p:cNvSpPr>
          <p:nvPr>
            <p:ph type="title"/>
          </p:nvPr>
        </p:nvSpPr>
        <p:spPr>
          <a:xfrm>
            <a:off x="751573" y="298383"/>
            <a:ext cx="5803232" cy="143416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Origen</a:t>
            </a:r>
            <a:endParaRPr lang="es-CL" b="1"/>
          </a:p>
        </p:txBody>
      </p:sp>
      <p:sp>
        <p:nvSpPr>
          <p:cNvPr id="3" name="Marcador de contenido 2">
            <a:extLst>
              <a:ext uri="{FF2B5EF4-FFF2-40B4-BE49-F238E27FC236}">
                <a16:creationId xmlns:a16="http://schemas.microsoft.com/office/drawing/2014/main" id="{04BFB141-32B3-9028-F16C-25AD2F817466}"/>
              </a:ext>
            </a:extLst>
          </p:cNvPr>
          <p:cNvSpPr>
            <a:spLocks noGrp="1"/>
          </p:cNvSpPr>
          <p:nvPr>
            <p:ph idx="1"/>
          </p:nvPr>
        </p:nvSpPr>
        <p:spPr>
          <a:xfrm>
            <a:off x="751573" y="1599840"/>
            <a:ext cx="10515600" cy="4127192"/>
          </a:xfrm>
        </p:spPr>
        <p:txBody>
          <a:bodyPr>
            <a:normAutofit/>
          </a:bodyPr>
          <a:lstStyle/>
          <a:p>
            <a:pPr marL="0" indent="0">
              <a:buNone/>
            </a:pPr>
            <a:r>
              <a:rPr lang="es-CL" sz="1400" b="1">
                <a:solidFill>
                  <a:srgbClr val="595959"/>
                </a:solidFill>
                <a:latin typeface="Poppins" panose="00000500000000000000" pitchFamily="2" charset="0"/>
                <a:cs typeface="Poppins" panose="00000500000000000000" pitchFamily="2" charset="0"/>
              </a:rPr>
              <a:t>Ley 40 </a:t>
            </a:r>
            <a:r>
              <a:rPr lang="es-CL" sz="1400" b="1" err="1">
                <a:solidFill>
                  <a:srgbClr val="595959"/>
                </a:solidFill>
                <a:latin typeface="Poppins" panose="00000500000000000000" pitchFamily="2" charset="0"/>
                <a:cs typeface="Poppins" panose="00000500000000000000" pitchFamily="2" charset="0"/>
              </a:rPr>
              <a:t>hrs</a:t>
            </a:r>
            <a:r>
              <a:rPr lang="es-CL" sz="1400" b="1">
                <a:solidFill>
                  <a:srgbClr val="595959"/>
                </a:solidFill>
                <a:latin typeface="Poppins" panose="00000500000000000000" pitchFamily="2" charset="0"/>
                <a:cs typeface="Poppins" panose="00000500000000000000" pitchFamily="2" charset="0"/>
              </a:rPr>
              <a:t>.</a:t>
            </a:r>
          </a:p>
          <a:p>
            <a:pPr marL="0" indent="0" algn="just">
              <a:buNone/>
            </a:pPr>
            <a:r>
              <a:rPr lang="es-CL" sz="1200">
                <a:solidFill>
                  <a:srgbClr val="595959"/>
                </a:solidFill>
                <a:latin typeface="Poppins" panose="00000500000000000000" pitchFamily="2" charset="0"/>
                <a:cs typeface="Poppins" panose="00000500000000000000" pitchFamily="2" charset="0"/>
              </a:rPr>
              <a:t>O</a:t>
            </a:r>
            <a:r>
              <a:rPr lang="es-MX" sz="1200" err="1">
                <a:solidFill>
                  <a:srgbClr val="595959"/>
                </a:solidFill>
                <a:latin typeface="Poppins" panose="00000500000000000000" pitchFamily="2" charset="0"/>
                <a:cs typeface="Poppins" panose="00000500000000000000" pitchFamily="2" charset="0"/>
              </a:rPr>
              <a:t>ficialmente</a:t>
            </a:r>
            <a:r>
              <a:rPr lang="es-MX" sz="1200">
                <a:solidFill>
                  <a:srgbClr val="595959"/>
                </a:solidFill>
                <a:latin typeface="Poppins" panose="00000500000000000000" pitchFamily="2" charset="0"/>
                <a:cs typeface="Poppins" panose="00000500000000000000" pitchFamily="2" charset="0"/>
              </a:rPr>
              <a:t> llamada Ley 21.561, busca reducir gradualmente la jornada laboral semanal. </a:t>
            </a:r>
          </a:p>
          <a:p>
            <a:pPr marL="0" indent="0" algn="just">
              <a:buNone/>
            </a:pPr>
            <a:r>
              <a:rPr lang="es-MX" sz="1200">
                <a:solidFill>
                  <a:srgbClr val="595959"/>
                </a:solidFill>
                <a:latin typeface="Poppins" panose="00000500000000000000" pitchFamily="2" charset="0"/>
                <a:cs typeface="Poppins" panose="00000500000000000000" pitchFamily="2" charset="0"/>
              </a:rPr>
              <a:t>Entró en vigencia el 26 de abril de 2024, comenzando con una reducción de 45 a 44 horas semanales.</a:t>
            </a:r>
          </a:p>
          <a:p>
            <a:pPr marL="0" indent="0" algn="just">
              <a:buNone/>
            </a:pPr>
            <a:r>
              <a:rPr lang="es-MX" sz="1200">
                <a:solidFill>
                  <a:srgbClr val="595959"/>
                </a:solidFill>
                <a:latin typeface="Poppins" panose="00000500000000000000" pitchFamily="2" charset="0"/>
                <a:cs typeface="Poppins" panose="00000500000000000000" pitchFamily="2" charset="0"/>
              </a:rPr>
              <a:t>La ley también contempla otras medidas como la compensación de horas extra con descanso, registro electrónico de asistencia y flexibilidad horaria para padres y cuidadores.</a:t>
            </a:r>
          </a:p>
          <a:p>
            <a:pPr marL="0" indent="0" algn="just">
              <a:buNone/>
            </a:pPr>
            <a:r>
              <a:rPr lang="es-MX" sz="1200">
                <a:solidFill>
                  <a:srgbClr val="595959"/>
                </a:solidFill>
                <a:latin typeface="Poppins" panose="00000500000000000000" pitchFamily="2" charset="0"/>
                <a:cs typeface="Poppins" panose="00000500000000000000" pitchFamily="2" charset="0"/>
              </a:rPr>
              <a:t>La implementación total de las 40 horas semanales se alcanzará de forma gradual, con reducciones a 42 horas en 2026 y finalmente a 40 horas en 2028. </a:t>
            </a:r>
            <a:endParaRPr lang="es-CL" sz="1200">
              <a:solidFill>
                <a:srgbClr val="595959"/>
              </a:solidFill>
              <a:latin typeface="Poppins" panose="00000500000000000000" pitchFamily="2" charset="0"/>
              <a:cs typeface="Poppins" panose="00000500000000000000" pitchFamily="2" charset="0"/>
            </a:endParaRPr>
          </a:p>
          <a:p>
            <a:pPr marL="0" indent="0" algn="just">
              <a:buNone/>
            </a:pPr>
            <a:endParaRPr lang="es-CL" sz="1200" b="1">
              <a:solidFill>
                <a:srgbClr val="595959"/>
              </a:solidFill>
              <a:latin typeface="Poppins" panose="00000500000000000000" pitchFamily="2" charset="0"/>
              <a:cs typeface="Poppins" panose="00000500000000000000" pitchFamily="2" charset="0"/>
            </a:endParaRPr>
          </a:p>
          <a:p>
            <a:pPr marL="0" indent="0" algn="just">
              <a:buNone/>
            </a:pPr>
            <a:endParaRPr lang="es-CL" sz="1000" b="1">
              <a:latin typeface="Poppins" panose="00000500000000000000" pitchFamily="2" charset="0"/>
              <a:cs typeface="Poppins" panose="00000500000000000000" pitchFamily="2" charset="0"/>
            </a:endParaRPr>
          </a:p>
          <a:p>
            <a:pPr marL="0" indent="0">
              <a:buNone/>
            </a:pPr>
            <a:r>
              <a:rPr lang="es-CL" sz="1400" b="1">
                <a:solidFill>
                  <a:srgbClr val="595959"/>
                </a:solidFill>
                <a:latin typeface="Poppins" panose="00000500000000000000" pitchFamily="2" charset="0"/>
                <a:cs typeface="Poppins" panose="00000500000000000000" pitchFamily="2" charset="0"/>
              </a:rPr>
              <a:t>Resolución Exenta n°38</a:t>
            </a:r>
          </a:p>
          <a:p>
            <a:pPr marL="0" indent="0" algn="just">
              <a:lnSpc>
                <a:spcPct val="100000"/>
              </a:lnSpc>
              <a:buNone/>
            </a:pPr>
            <a:r>
              <a:rPr lang="es-MX" sz="1200">
                <a:solidFill>
                  <a:srgbClr val="595959"/>
                </a:solidFill>
                <a:latin typeface="Poppins" panose="00000500000000000000" pitchFamily="2" charset="0"/>
                <a:cs typeface="Poppins" panose="00000500000000000000" pitchFamily="2" charset="0"/>
              </a:rPr>
              <a:t>Establece los requisitos y procedimientos para los sistemas electrónicos de control de asistencia y cálculo de horas de trabajo. Esta resolución es importante porque garantiza que los registros electrónicos sean válidos ante la Dirección del Trabajo.</a:t>
            </a:r>
          </a:p>
          <a:p>
            <a:pPr marL="0" indent="0" algn="just">
              <a:lnSpc>
                <a:spcPct val="100000"/>
              </a:lnSpc>
              <a:buNone/>
            </a:pPr>
            <a:r>
              <a:rPr lang="es-MX" sz="1200">
                <a:solidFill>
                  <a:srgbClr val="595959"/>
                </a:solidFill>
                <a:latin typeface="Poppins" panose="00000500000000000000" pitchFamily="2" charset="0"/>
                <a:cs typeface="Poppins" panose="00000500000000000000" pitchFamily="2" charset="0"/>
              </a:rPr>
              <a:t>Publicada el 9 de mayo de 2024, se adapta a la jornada laboral de 40 horas. Entre sus principales objetivos se encuentra la digitalización de los procesos de control de asistencia, mejorando la seguridad laboral y la transparencia en las relaciones laborales. </a:t>
            </a:r>
          </a:p>
        </p:txBody>
      </p:sp>
    </p:spTree>
    <p:extLst>
      <p:ext uri="{BB962C8B-B14F-4D97-AF65-F5344CB8AC3E}">
        <p14:creationId xmlns:p14="http://schemas.microsoft.com/office/powerpoint/2010/main" val="224983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738A4-9EE6-CE18-1006-015974FB07B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08DB1A4-BE34-D8EE-E5D2-4AC5176A5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19" y="452351"/>
            <a:ext cx="1838191" cy="576349"/>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76ABAFFB-9FE1-5983-5874-DF4C1B657741}"/>
              </a:ext>
            </a:extLst>
          </p:cNvPr>
          <p:cNvSpPr txBox="1"/>
          <p:nvPr/>
        </p:nvSpPr>
        <p:spPr>
          <a:xfrm>
            <a:off x="2994660" y="2395451"/>
            <a:ext cx="5691461" cy="1323439"/>
          </a:xfrm>
          <a:prstGeom prst="rect">
            <a:avLst/>
          </a:prstGeom>
          <a:noFill/>
        </p:spPr>
        <p:txBody>
          <a:bodyPr wrap="square">
            <a:spAutoFit/>
          </a:bodyPr>
          <a:lstStyle/>
          <a:p>
            <a:pPr algn="ctr"/>
            <a:r>
              <a:rPr lang="es-MX" sz="4000" b="1">
                <a:solidFill>
                  <a:srgbClr val="04D069"/>
                </a:solidFill>
                <a:latin typeface="Poppins" panose="00000500000000000000" pitchFamily="2" charset="0"/>
                <a:cs typeface="Poppins" panose="00000500000000000000" pitchFamily="2" charset="0"/>
              </a:rPr>
              <a:t>Métodos de marcaje disponibles</a:t>
            </a:r>
          </a:p>
        </p:txBody>
      </p:sp>
      <p:sp>
        <p:nvSpPr>
          <p:cNvPr id="6" name="Rectángulo 5">
            <a:extLst>
              <a:ext uri="{FF2B5EF4-FFF2-40B4-BE49-F238E27FC236}">
                <a16:creationId xmlns:a16="http://schemas.microsoft.com/office/drawing/2014/main" id="{66BB5EC9-C1AC-8E0F-6816-7253F29084DB}"/>
              </a:ext>
            </a:extLst>
          </p:cNvPr>
          <p:cNvSpPr/>
          <p:nvPr/>
        </p:nvSpPr>
        <p:spPr>
          <a:xfrm>
            <a:off x="0" y="4663440"/>
            <a:ext cx="12192000" cy="2194560"/>
          </a:xfrm>
          <a:prstGeom prst="rect">
            <a:avLst/>
          </a:prstGeom>
          <a:solidFill>
            <a:srgbClr val="04D0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descr="Smartphone con relleno sólido">
            <a:extLst>
              <a:ext uri="{FF2B5EF4-FFF2-40B4-BE49-F238E27FC236}">
                <a16:creationId xmlns:a16="http://schemas.microsoft.com/office/drawing/2014/main" id="{49F385FC-61E6-F3FA-8622-79B74EC781D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10771" y="5216996"/>
            <a:ext cx="811529" cy="811529"/>
          </a:xfrm>
          <a:prstGeom prst="rect">
            <a:avLst/>
          </a:prstGeom>
        </p:spPr>
      </p:pic>
      <p:pic>
        <p:nvPicPr>
          <p:cNvPr id="5" name="Gráfico 4" descr="Portátil con relleno sólido">
            <a:extLst>
              <a:ext uri="{FF2B5EF4-FFF2-40B4-BE49-F238E27FC236}">
                <a16:creationId xmlns:a16="http://schemas.microsoft.com/office/drawing/2014/main" id="{6708A6B5-DB2C-DF97-DAC7-72959A58F7C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83189" y="5177390"/>
            <a:ext cx="914401" cy="914401"/>
          </a:xfrm>
          <a:prstGeom prst="rect">
            <a:avLst/>
          </a:prstGeom>
        </p:spPr>
      </p:pic>
      <p:pic>
        <p:nvPicPr>
          <p:cNvPr id="4" name="Gráfico 3" descr="Código QR con relleno sólido">
            <a:extLst>
              <a:ext uri="{FF2B5EF4-FFF2-40B4-BE49-F238E27FC236}">
                <a16:creationId xmlns:a16="http://schemas.microsoft.com/office/drawing/2014/main" id="{44829B82-B394-0CEC-65D2-7C69A1FA4D3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207839" y="5165561"/>
            <a:ext cx="914400" cy="914400"/>
          </a:xfrm>
          <a:prstGeom prst="rect">
            <a:avLst/>
          </a:prstGeom>
        </p:spPr>
      </p:pic>
    </p:spTree>
    <p:extLst>
      <p:ext uri="{BB962C8B-B14F-4D97-AF65-F5344CB8AC3E}">
        <p14:creationId xmlns:p14="http://schemas.microsoft.com/office/powerpoint/2010/main" val="139561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04766-ECA2-DD25-60B4-F22B3F8FB836}"/>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CEBE17A9-3B30-DDDD-19F7-3F206B40D3B4}"/>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Marcación App Móvil</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1. </a:t>
            </a:r>
            <a:r>
              <a:rPr lang="es-CL" sz="1800" b="1">
                <a:solidFill>
                  <a:srgbClr val="595959"/>
                </a:solidFill>
                <a:latin typeface="Poppins" panose="00000500000000000000" pitchFamily="2" charset="0"/>
                <a:cs typeface="Poppins" panose="00000500000000000000" pitchFamily="2" charset="0"/>
              </a:rPr>
              <a:t>Descarga</a:t>
            </a: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A089E5C2-5ECF-4F89-EAB8-954E9D53FAF0}"/>
              </a:ext>
            </a:extLst>
          </p:cNvPr>
          <p:cNvSpPr txBox="1"/>
          <p:nvPr/>
        </p:nvSpPr>
        <p:spPr>
          <a:xfrm>
            <a:off x="838200" y="1579751"/>
            <a:ext cx="10351770" cy="1015663"/>
          </a:xfrm>
          <a:prstGeom prst="rect">
            <a:avLst/>
          </a:prstGeom>
          <a:noFill/>
        </p:spPr>
        <p:txBody>
          <a:bodyPr wrap="square">
            <a:spAutoFit/>
          </a:bodyPr>
          <a:lstStyle/>
          <a:p>
            <a:pPr algn="just"/>
            <a:r>
              <a:rPr lang="es-MX" sz="1200">
                <a:solidFill>
                  <a:srgbClr val="595959"/>
                </a:solidFill>
                <a:latin typeface="Poppins" panose="00000500000000000000" pitchFamily="2" charset="0"/>
                <a:cs typeface="Poppins" panose="00000500000000000000" pitchFamily="2" charset="0"/>
              </a:rPr>
              <a:t>Para poder marcar desde la app, es necesario que cada colaborador descargue la aplicación llamada “Gestión de Personas – Defontana”.</a:t>
            </a:r>
          </a:p>
          <a:p>
            <a:pPr algn="just"/>
            <a:endParaRPr lang="es-MX" sz="1200">
              <a:solidFill>
                <a:srgbClr val="595959"/>
              </a:solidFill>
              <a:latin typeface="Poppins" panose="00000500000000000000" pitchFamily="2" charset="0"/>
              <a:cs typeface="Poppins" panose="00000500000000000000" pitchFamily="2" charset="0"/>
            </a:endParaRPr>
          </a:p>
          <a:p>
            <a:pPr algn="just"/>
            <a:r>
              <a:rPr lang="es-MX" sz="1200">
                <a:solidFill>
                  <a:srgbClr val="595959"/>
                </a:solidFill>
                <a:latin typeface="Poppins" panose="00000500000000000000" pitchFamily="2" charset="0"/>
                <a:cs typeface="Poppins" panose="00000500000000000000" pitchFamily="2" charset="0"/>
              </a:rPr>
              <a:t>Una vez que la hayas identificado, selecciónala y descárgala a través de App Store o Google Play.</a:t>
            </a:r>
          </a:p>
          <a:p>
            <a:pPr algn="just"/>
            <a:endParaRPr lang="es-MX" sz="1200">
              <a:solidFill>
                <a:srgbClr val="595959"/>
              </a:solidFill>
              <a:latin typeface="Poppins" panose="00000500000000000000" pitchFamily="2" charset="0"/>
              <a:cs typeface="Poppins" panose="00000500000000000000" pitchFamily="2" charset="0"/>
            </a:endParaRPr>
          </a:p>
        </p:txBody>
      </p:sp>
      <p:pic>
        <p:nvPicPr>
          <p:cNvPr id="3" name="Imagen 2" descr="Texto&#10;&#10;El contenido generado por IA puede ser incorrecto.">
            <a:extLst>
              <a:ext uri="{FF2B5EF4-FFF2-40B4-BE49-F238E27FC236}">
                <a16:creationId xmlns:a16="http://schemas.microsoft.com/office/drawing/2014/main" id="{C8740221-9C8E-F0BA-5AC9-5643F43B4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004" y="3989070"/>
            <a:ext cx="1049801" cy="2275990"/>
          </a:xfrm>
          <a:prstGeom prst="rect">
            <a:avLst/>
          </a:prstGeom>
        </p:spPr>
      </p:pic>
      <p:pic>
        <p:nvPicPr>
          <p:cNvPr id="6" name="Imagen 5" descr="Interfaz de usuario gráfica, Aplicación&#10;&#10;El contenido generado por IA puede ser incorrecto.">
            <a:extLst>
              <a:ext uri="{FF2B5EF4-FFF2-40B4-BE49-F238E27FC236}">
                <a16:creationId xmlns:a16="http://schemas.microsoft.com/office/drawing/2014/main" id="{3A93A2F7-0E0C-7E5E-33EC-1C860150E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838" y="3989070"/>
            <a:ext cx="1049801" cy="2274570"/>
          </a:xfrm>
          <a:prstGeom prst="rect">
            <a:avLst/>
          </a:prstGeom>
        </p:spPr>
      </p:pic>
      <p:pic>
        <p:nvPicPr>
          <p:cNvPr id="9" name="Imagen 8" descr="Interfaz de usuario gráfica&#10;&#10;El contenido generado por IA puede ser incorrecto.">
            <a:extLst>
              <a:ext uri="{FF2B5EF4-FFF2-40B4-BE49-F238E27FC236}">
                <a16:creationId xmlns:a16="http://schemas.microsoft.com/office/drawing/2014/main" id="{0DF018B5-193C-D934-8D46-8F02C7484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4726" y="3853401"/>
            <a:ext cx="1122239" cy="2326008"/>
          </a:xfrm>
          <a:prstGeom prst="rect">
            <a:avLst/>
          </a:prstGeom>
        </p:spPr>
      </p:pic>
      <p:pic>
        <p:nvPicPr>
          <p:cNvPr id="11" name="Imagen 10" descr="Imagen que contiene Logotipo&#10;&#10;El contenido generado por IA puede ser incorrecto.">
            <a:extLst>
              <a:ext uri="{FF2B5EF4-FFF2-40B4-BE49-F238E27FC236}">
                <a16:creationId xmlns:a16="http://schemas.microsoft.com/office/drawing/2014/main" id="{8D001AB1-03C0-FFDF-D166-C6B8A1B8C8A1}"/>
              </a:ext>
            </a:extLst>
          </p:cNvPr>
          <p:cNvPicPr>
            <a:picLocks noChangeAspect="1"/>
          </p:cNvPicPr>
          <p:nvPr/>
        </p:nvPicPr>
        <p:blipFill>
          <a:blip r:embed="rId5">
            <a:extLst>
              <a:ext uri="{28A0092B-C50C-407E-A947-70E740481C1C}">
                <a14:useLocalDpi xmlns:a14="http://schemas.microsoft.com/office/drawing/2010/main" val="0"/>
              </a:ext>
            </a:extLst>
          </a:blip>
          <a:srcRect t="21004" r="51418" b="17570"/>
          <a:stretch>
            <a:fillRect/>
          </a:stretch>
        </p:blipFill>
        <p:spPr>
          <a:xfrm>
            <a:off x="3157639" y="3123568"/>
            <a:ext cx="654365" cy="610864"/>
          </a:xfrm>
          <a:prstGeom prst="rect">
            <a:avLst/>
          </a:prstGeom>
        </p:spPr>
      </p:pic>
      <p:pic>
        <p:nvPicPr>
          <p:cNvPr id="12" name="Imagen 11" descr="Imagen que contiene Logotipo&#10;&#10;El contenido generado por IA puede ser incorrecto.">
            <a:extLst>
              <a:ext uri="{FF2B5EF4-FFF2-40B4-BE49-F238E27FC236}">
                <a16:creationId xmlns:a16="http://schemas.microsoft.com/office/drawing/2014/main" id="{ABC666A4-565F-92A7-B6A5-1BFF4A9DE0AA}"/>
              </a:ext>
            </a:extLst>
          </p:cNvPr>
          <p:cNvPicPr>
            <a:picLocks noChangeAspect="1"/>
          </p:cNvPicPr>
          <p:nvPr/>
        </p:nvPicPr>
        <p:blipFill>
          <a:blip r:embed="rId5">
            <a:extLst>
              <a:ext uri="{28A0092B-C50C-407E-A947-70E740481C1C}">
                <a14:useLocalDpi xmlns:a14="http://schemas.microsoft.com/office/drawing/2010/main" val="0"/>
              </a:ext>
            </a:extLst>
          </a:blip>
          <a:srcRect l="51416" t="19842" b="18730"/>
          <a:stretch>
            <a:fillRect/>
          </a:stretch>
        </p:blipFill>
        <p:spPr>
          <a:xfrm>
            <a:off x="7879789" y="3142529"/>
            <a:ext cx="652071" cy="608723"/>
          </a:xfrm>
          <a:prstGeom prst="rect">
            <a:avLst/>
          </a:prstGeom>
        </p:spPr>
      </p:pic>
      <p:pic>
        <p:nvPicPr>
          <p:cNvPr id="14" name="Imagen 13" descr="Interfaz de usuario gráfica, Texto, Aplicación, Word&#10;&#10;El contenido generado por IA puede ser incorrecto.">
            <a:extLst>
              <a:ext uri="{FF2B5EF4-FFF2-40B4-BE49-F238E27FC236}">
                <a16:creationId xmlns:a16="http://schemas.microsoft.com/office/drawing/2014/main" id="{ED5D716A-C00B-070F-269B-4381E4C23E9F}"/>
              </a:ext>
            </a:extLst>
          </p:cNvPr>
          <p:cNvPicPr>
            <a:picLocks noChangeAspect="1"/>
          </p:cNvPicPr>
          <p:nvPr/>
        </p:nvPicPr>
        <p:blipFill>
          <a:blip r:embed="rId6">
            <a:extLst>
              <a:ext uri="{28A0092B-C50C-407E-A947-70E740481C1C}">
                <a14:useLocalDpi xmlns:a14="http://schemas.microsoft.com/office/drawing/2010/main" val="0"/>
              </a:ext>
            </a:extLst>
          </a:blip>
          <a:srcRect t="4766"/>
          <a:stretch>
            <a:fillRect/>
          </a:stretch>
        </p:blipFill>
        <p:spPr>
          <a:xfrm>
            <a:off x="8531860" y="3853401"/>
            <a:ext cx="1128604" cy="2326009"/>
          </a:xfrm>
          <a:prstGeom prst="rect">
            <a:avLst/>
          </a:prstGeom>
        </p:spPr>
      </p:pic>
      <p:sp>
        <p:nvSpPr>
          <p:cNvPr id="16" name="Rectángulo: esquinas redondeadas 15">
            <a:extLst>
              <a:ext uri="{FF2B5EF4-FFF2-40B4-BE49-F238E27FC236}">
                <a16:creationId xmlns:a16="http://schemas.microsoft.com/office/drawing/2014/main" id="{00195969-1B8A-A7B9-FA64-F7D7B3A38380}"/>
              </a:ext>
            </a:extLst>
          </p:cNvPr>
          <p:cNvSpPr/>
          <p:nvPr/>
        </p:nvSpPr>
        <p:spPr>
          <a:xfrm>
            <a:off x="1877937" y="3040380"/>
            <a:ext cx="3213770" cy="3474751"/>
          </a:xfrm>
          <a:prstGeom prst="roundRect">
            <a:avLst>
              <a:gd name="adj" fmla="val 23514"/>
            </a:avLst>
          </a:prstGeom>
          <a:noFill/>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7" name="Rectángulo: esquinas redondeadas 16">
            <a:extLst>
              <a:ext uri="{FF2B5EF4-FFF2-40B4-BE49-F238E27FC236}">
                <a16:creationId xmlns:a16="http://schemas.microsoft.com/office/drawing/2014/main" id="{94BFF9AF-B13B-662F-FCD1-42625D624F6B}"/>
              </a:ext>
            </a:extLst>
          </p:cNvPr>
          <p:cNvSpPr/>
          <p:nvPr/>
        </p:nvSpPr>
        <p:spPr>
          <a:xfrm>
            <a:off x="6598939" y="3040380"/>
            <a:ext cx="3213770" cy="3474751"/>
          </a:xfrm>
          <a:prstGeom prst="roundRect">
            <a:avLst>
              <a:gd name="adj" fmla="val 23514"/>
            </a:avLst>
          </a:prstGeom>
          <a:noFill/>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1024858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F57A8-5794-4103-744B-428CA26761BA}"/>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F32E7CA8-83C8-48C5-B20C-55A9F59D6886}"/>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Marcación App Móvil</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2. </a:t>
            </a:r>
            <a:r>
              <a:rPr lang="es-CL" sz="1800" b="1">
                <a:solidFill>
                  <a:srgbClr val="595959"/>
                </a:solidFill>
                <a:latin typeface="Poppins" panose="00000500000000000000" pitchFamily="2" charset="0"/>
                <a:cs typeface="Poppins" panose="00000500000000000000" pitchFamily="2" charset="0"/>
              </a:rPr>
              <a:t>Regístrate</a:t>
            </a:r>
            <a:endParaRPr lang="es-CL" sz="1600">
              <a:solidFill>
                <a:srgbClr val="595959"/>
              </a:solidFill>
              <a:highlight>
                <a:srgbClr val="FFFF00"/>
              </a:highlight>
            </a:endParaRPr>
          </a:p>
        </p:txBody>
      </p:sp>
      <p:pic>
        <p:nvPicPr>
          <p:cNvPr id="5" name="Imagen 4">
            <a:extLst>
              <a:ext uri="{FF2B5EF4-FFF2-40B4-BE49-F238E27FC236}">
                <a16:creationId xmlns:a16="http://schemas.microsoft.com/office/drawing/2014/main" id="{11F95BA6-F55B-B410-C5D2-0A6B1A8F3097}"/>
              </a:ext>
            </a:extLst>
          </p:cNvPr>
          <p:cNvPicPr>
            <a:picLocks noChangeAspect="1"/>
          </p:cNvPicPr>
          <p:nvPr/>
        </p:nvPicPr>
        <p:blipFill>
          <a:blip r:embed="rId2"/>
          <a:stretch>
            <a:fillRect/>
          </a:stretch>
        </p:blipFill>
        <p:spPr>
          <a:xfrm>
            <a:off x="1535440" y="1985052"/>
            <a:ext cx="2071321" cy="3666388"/>
          </a:xfrm>
          <a:prstGeom prst="rect">
            <a:avLst/>
          </a:prstGeom>
        </p:spPr>
      </p:pic>
      <p:pic>
        <p:nvPicPr>
          <p:cNvPr id="6" name="Imagen 5" descr="Interfaz de usuario gráfica, Texto, Aplicación, Chat o mensaje de texto&#10;&#10;El contenido generado por IA puede ser incorrecto.">
            <a:extLst>
              <a:ext uri="{FF2B5EF4-FFF2-40B4-BE49-F238E27FC236}">
                <a16:creationId xmlns:a16="http://schemas.microsoft.com/office/drawing/2014/main" id="{57284DDB-EF52-6C6F-8DE1-DF050DE31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708" y="1977366"/>
            <a:ext cx="1971029" cy="3832861"/>
          </a:xfrm>
          <a:prstGeom prst="rect">
            <a:avLst/>
          </a:prstGeom>
        </p:spPr>
      </p:pic>
      <p:pic>
        <p:nvPicPr>
          <p:cNvPr id="9" name="Imagen 8" descr="Interfaz de usuario gráfica, Texto, Aplicación&#10;&#10;El contenido generado por IA puede ser incorrecto.">
            <a:extLst>
              <a:ext uri="{FF2B5EF4-FFF2-40B4-BE49-F238E27FC236}">
                <a16:creationId xmlns:a16="http://schemas.microsoft.com/office/drawing/2014/main" id="{62D6710A-DC64-46F7-3FE5-C7BF6558D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3684" y="1818578"/>
            <a:ext cx="2057626" cy="4001260"/>
          </a:xfrm>
          <a:prstGeom prst="rect">
            <a:avLst/>
          </a:prstGeom>
        </p:spPr>
      </p:pic>
      <p:sp>
        <p:nvSpPr>
          <p:cNvPr id="12" name="CuadroTexto 11">
            <a:extLst>
              <a:ext uri="{FF2B5EF4-FFF2-40B4-BE49-F238E27FC236}">
                <a16:creationId xmlns:a16="http://schemas.microsoft.com/office/drawing/2014/main" id="{BA0679FA-00B5-F907-55AA-0E0A4489C7F2}"/>
              </a:ext>
            </a:extLst>
          </p:cNvPr>
          <p:cNvSpPr txBox="1"/>
          <p:nvPr/>
        </p:nvSpPr>
        <p:spPr>
          <a:xfrm>
            <a:off x="1070657" y="1562303"/>
            <a:ext cx="3211830" cy="276999"/>
          </a:xfrm>
          <a:prstGeom prst="rect">
            <a:avLst/>
          </a:prstGeom>
          <a:noFill/>
        </p:spPr>
        <p:txBody>
          <a:bodyPr wrap="square" rtlCol="0">
            <a:spAutoFit/>
          </a:bodyPr>
          <a:lstStyle/>
          <a:p>
            <a:r>
              <a:rPr kumimoji="0" lang="es-MX" sz="1200" b="0" i="0" u="none" strike="noStrike" kern="1200" cap="none" spc="0" normalizeH="0" baseline="0" noProof="0">
                <a:ln>
                  <a:noFill/>
                </a:ln>
                <a:solidFill>
                  <a:srgbClr val="595959"/>
                </a:solidFill>
                <a:effectLst/>
                <a:uLnTx/>
                <a:uFillTx/>
                <a:latin typeface="Poppins" panose="00000500000000000000" pitchFamily="2" charset="0"/>
                <a:ea typeface="+mn-ea"/>
                <a:cs typeface="Poppins" panose="00000500000000000000" pitchFamily="2" charset="0"/>
              </a:rPr>
              <a:t>Ingresa las credenciales de tu usuario</a:t>
            </a:r>
            <a:endParaRPr lang="es-CL"/>
          </a:p>
        </p:txBody>
      </p:sp>
      <p:sp>
        <p:nvSpPr>
          <p:cNvPr id="15" name="Elipse 14">
            <a:extLst>
              <a:ext uri="{FF2B5EF4-FFF2-40B4-BE49-F238E27FC236}">
                <a16:creationId xmlns:a16="http://schemas.microsoft.com/office/drawing/2014/main" id="{C117EE36-2A22-A977-6A48-A609187765A6}"/>
              </a:ext>
            </a:extLst>
          </p:cNvPr>
          <p:cNvSpPr/>
          <p:nvPr/>
        </p:nvSpPr>
        <p:spPr>
          <a:xfrm>
            <a:off x="916223" y="1985052"/>
            <a:ext cx="471614" cy="432711"/>
          </a:xfrm>
          <a:prstGeom prst="ellipse">
            <a:avLst/>
          </a:prstGeom>
          <a:solidFill>
            <a:srgbClr val="04B45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6" name="CuadroTexto 15">
            <a:extLst>
              <a:ext uri="{FF2B5EF4-FFF2-40B4-BE49-F238E27FC236}">
                <a16:creationId xmlns:a16="http://schemas.microsoft.com/office/drawing/2014/main" id="{57DE766A-6C73-1B0C-039E-A5A00F4817D0}"/>
              </a:ext>
            </a:extLst>
          </p:cNvPr>
          <p:cNvSpPr txBox="1"/>
          <p:nvPr/>
        </p:nvSpPr>
        <p:spPr>
          <a:xfrm>
            <a:off x="998050" y="2016741"/>
            <a:ext cx="307959" cy="369332"/>
          </a:xfrm>
          <a:prstGeom prst="rect">
            <a:avLst/>
          </a:prstGeom>
          <a:noFill/>
        </p:spPr>
        <p:txBody>
          <a:bodyPr wrap="square" rtlCol="0">
            <a:spAutoFit/>
          </a:bodyPr>
          <a:lstStyle/>
          <a:p>
            <a:r>
              <a:rPr lang="es-CL" b="1">
                <a:solidFill>
                  <a:schemeClr val="bg1"/>
                </a:solidFill>
              </a:rPr>
              <a:t>1</a:t>
            </a:r>
          </a:p>
        </p:txBody>
      </p:sp>
      <p:sp>
        <p:nvSpPr>
          <p:cNvPr id="17" name="Elipse 16">
            <a:extLst>
              <a:ext uri="{FF2B5EF4-FFF2-40B4-BE49-F238E27FC236}">
                <a16:creationId xmlns:a16="http://schemas.microsoft.com/office/drawing/2014/main" id="{3E9B0308-A5D6-2AD9-B28B-667A6D427938}"/>
              </a:ext>
            </a:extLst>
          </p:cNvPr>
          <p:cNvSpPr/>
          <p:nvPr/>
        </p:nvSpPr>
        <p:spPr>
          <a:xfrm>
            <a:off x="4427929" y="1985052"/>
            <a:ext cx="471614" cy="432711"/>
          </a:xfrm>
          <a:prstGeom prst="ellipse">
            <a:avLst/>
          </a:prstGeom>
          <a:solidFill>
            <a:srgbClr val="04B45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8" name="CuadroTexto 17">
            <a:extLst>
              <a:ext uri="{FF2B5EF4-FFF2-40B4-BE49-F238E27FC236}">
                <a16:creationId xmlns:a16="http://schemas.microsoft.com/office/drawing/2014/main" id="{F3889249-98CF-1B7D-A2A4-C10C3E22FADE}"/>
              </a:ext>
            </a:extLst>
          </p:cNvPr>
          <p:cNvSpPr txBox="1"/>
          <p:nvPr/>
        </p:nvSpPr>
        <p:spPr>
          <a:xfrm>
            <a:off x="4611108" y="1558460"/>
            <a:ext cx="2794334" cy="276999"/>
          </a:xfrm>
          <a:prstGeom prst="rect">
            <a:avLst/>
          </a:prstGeom>
          <a:noFill/>
        </p:spPr>
        <p:txBody>
          <a:bodyPr wrap="square" rtlCol="0">
            <a:spAutoFit/>
          </a:bodyPr>
          <a:lstStyle/>
          <a:p>
            <a:r>
              <a:rPr lang="es-MX" sz="1200">
                <a:solidFill>
                  <a:srgbClr val="595959"/>
                </a:solidFill>
                <a:latin typeface="Poppins" panose="00000500000000000000" pitchFamily="2" charset="0"/>
                <a:cs typeface="Poppins" panose="00000500000000000000" pitchFamily="2" charset="0"/>
              </a:rPr>
              <a:t>Autoriza el envío de notificaciones</a:t>
            </a:r>
            <a:endParaRPr lang="es-CL"/>
          </a:p>
        </p:txBody>
      </p:sp>
      <p:sp>
        <p:nvSpPr>
          <p:cNvPr id="19" name="CuadroTexto 18">
            <a:extLst>
              <a:ext uri="{FF2B5EF4-FFF2-40B4-BE49-F238E27FC236}">
                <a16:creationId xmlns:a16="http://schemas.microsoft.com/office/drawing/2014/main" id="{24D8873B-F544-14CF-E2AB-0FA63EBC5810}"/>
              </a:ext>
            </a:extLst>
          </p:cNvPr>
          <p:cNvSpPr txBox="1"/>
          <p:nvPr/>
        </p:nvSpPr>
        <p:spPr>
          <a:xfrm>
            <a:off x="4512756" y="2016741"/>
            <a:ext cx="307959" cy="369332"/>
          </a:xfrm>
          <a:prstGeom prst="rect">
            <a:avLst/>
          </a:prstGeom>
          <a:noFill/>
        </p:spPr>
        <p:txBody>
          <a:bodyPr wrap="square" rtlCol="0">
            <a:spAutoFit/>
          </a:bodyPr>
          <a:lstStyle/>
          <a:p>
            <a:r>
              <a:rPr lang="es-CL" b="1">
                <a:solidFill>
                  <a:schemeClr val="bg1"/>
                </a:solidFill>
              </a:rPr>
              <a:t>2</a:t>
            </a:r>
          </a:p>
        </p:txBody>
      </p:sp>
      <p:sp>
        <p:nvSpPr>
          <p:cNvPr id="20" name="CuadroTexto 19">
            <a:extLst>
              <a:ext uri="{FF2B5EF4-FFF2-40B4-BE49-F238E27FC236}">
                <a16:creationId xmlns:a16="http://schemas.microsoft.com/office/drawing/2014/main" id="{3BE200C8-659B-083C-65DE-DFF76D446366}"/>
              </a:ext>
            </a:extLst>
          </p:cNvPr>
          <p:cNvSpPr txBox="1"/>
          <p:nvPr/>
        </p:nvSpPr>
        <p:spPr>
          <a:xfrm>
            <a:off x="8327009" y="1558460"/>
            <a:ext cx="2794334" cy="276999"/>
          </a:xfrm>
          <a:prstGeom prst="rect">
            <a:avLst/>
          </a:prstGeom>
          <a:noFill/>
        </p:spPr>
        <p:txBody>
          <a:bodyPr wrap="square" rtlCol="0">
            <a:spAutoFit/>
          </a:bodyPr>
          <a:lstStyle/>
          <a:p>
            <a:r>
              <a:rPr lang="es-MX" sz="1200">
                <a:solidFill>
                  <a:srgbClr val="595959"/>
                </a:solidFill>
                <a:latin typeface="Poppins" panose="00000500000000000000" pitchFamily="2" charset="0"/>
                <a:cs typeface="Poppins" panose="00000500000000000000" pitchFamily="2" charset="0"/>
              </a:rPr>
              <a:t>Vista inicial de la App</a:t>
            </a:r>
            <a:endParaRPr lang="es-CL"/>
          </a:p>
        </p:txBody>
      </p:sp>
      <p:sp>
        <p:nvSpPr>
          <p:cNvPr id="21" name="Elipse 20">
            <a:extLst>
              <a:ext uri="{FF2B5EF4-FFF2-40B4-BE49-F238E27FC236}">
                <a16:creationId xmlns:a16="http://schemas.microsoft.com/office/drawing/2014/main" id="{A0142993-E88C-F9AD-9B91-9E27D636B5ED}"/>
              </a:ext>
            </a:extLst>
          </p:cNvPr>
          <p:cNvSpPr/>
          <p:nvPr/>
        </p:nvSpPr>
        <p:spPr>
          <a:xfrm>
            <a:off x="7759178" y="1985052"/>
            <a:ext cx="471614" cy="432711"/>
          </a:xfrm>
          <a:prstGeom prst="ellipse">
            <a:avLst/>
          </a:prstGeom>
          <a:solidFill>
            <a:srgbClr val="04B45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22" name="CuadroTexto 21">
            <a:extLst>
              <a:ext uri="{FF2B5EF4-FFF2-40B4-BE49-F238E27FC236}">
                <a16:creationId xmlns:a16="http://schemas.microsoft.com/office/drawing/2014/main" id="{1596F88D-1B1E-B021-5281-48EBF29138CE}"/>
              </a:ext>
            </a:extLst>
          </p:cNvPr>
          <p:cNvSpPr txBox="1"/>
          <p:nvPr/>
        </p:nvSpPr>
        <p:spPr>
          <a:xfrm>
            <a:off x="7841005" y="2016741"/>
            <a:ext cx="307959" cy="369332"/>
          </a:xfrm>
          <a:prstGeom prst="rect">
            <a:avLst/>
          </a:prstGeom>
          <a:noFill/>
        </p:spPr>
        <p:txBody>
          <a:bodyPr wrap="square" rtlCol="0">
            <a:spAutoFit/>
          </a:bodyPr>
          <a:lstStyle/>
          <a:p>
            <a:r>
              <a:rPr lang="es-CL" b="1">
                <a:solidFill>
                  <a:schemeClr val="bg1"/>
                </a:solidFill>
              </a:rPr>
              <a:t>3</a:t>
            </a:r>
          </a:p>
        </p:txBody>
      </p:sp>
    </p:spTree>
    <p:extLst>
      <p:ext uri="{BB962C8B-B14F-4D97-AF65-F5344CB8AC3E}">
        <p14:creationId xmlns:p14="http://schemas.microsoft.com/office/powerpoint/2010/main" val="388209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B39F8-24CA-C94D-021B-F82B8A06A49B}"/>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32A879E9-8B5F-AE26-661B-0755FEB88DC5}"/>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Marcación App Móvil</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3. </a:t>
            </a:r>
            <a:r>
              <a:rPr lang="es-CL" sz="1800" b="1">
                <a:solidFill>
                  <a:srgbClr val="595959"/>
                </a:solidFill>
                <a:latin typeface="Poppins" panose="00000500000000000000" pitchFamily="2" charset="0"/>
                <a:cs typeface="Poppins" panose="00000500000000000000" pitchFamily="2" charset="0"/>
              </a:rPr>
              <a:t>Realiza una marca</a:t>
            </a: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C118003C-3EB8-19C3-9714-F09724BD637C}"/>
              </a:ext>
            </a:extLst>
          </p:cNvPr>
          <p:cNvSpPr txBox="1"/>
          <p:nvPr/>
        </p:nvSpPr>
        <p:spPr>
          <a:xfrm>
            <a:off x="838200" y="1501263"/>
            <a:ext cx="10226040" cy="276999"/>
          </a:xfrm>
          <a:prstGeom prst="rect">
            <a:avLst/>
          </a:prstGeom>
          <a:noFill/>
        </p:spPr>
        <p:txBody>
          <a:bodyPr wrap="square">
            <a:spAutoFit/>
          </a:bodyPr>
          <a:lstStyle/>
          <a:p>
            <a:pPr algn="just"/>
            <a:r>
              <a:rPr lang="es-MX" sz="1200">
                <a:solidFill>
                  <a:srgbClr val="595959"/>
                </a:solidFill>
                <a:latin typeface="Poppins" panose="00000500000000000000" pitchFamily="2" charset="0"/>
                <a:cs typeface="Poppins" panose="00000500000000000000" pitchFamily="2" charset="0"/>
              </a:rPr>
              <a:t>Para realizar la marca, debes seguir los siguientes pasos:</a:t>
            </a:r>
          </a:p>
        </p:txBody>
      </p:sp>
      <p:pic>
        <p:nvPicPr>
          <p:cNvPr id="17" name="Imagen 16" descr="Mapa&#10;&#10;El contenido generado por IA puede ser incorrecto.">
            <a:extLst>
              <a:ext uri="{FF2B5EF4-FFF2-40B4-BE49-F238E27FC236}">
                <a16:creationId xmlns:a16="http://schemas.microsoft.com/office/drawing/2014/main" id="{136BA378-DD88-8D7A-0F4F-E08FC00436A2}"/>
              </a:ext>
            </a:extLst>
          </p:cNvPr>
          <p:cNvPicPr>
            <a:picLocks noChangeAspect="1"/>
          </p:cNvPicPr>
          <p:nvPr/>
        </p:nvPicPr>
        <p:blipFill>
          <a:blip r:embed="rId2">
            <a:extLst>
              <a:ext uri="{28A0092B-C50C-407E-A947-70E740481C1C}">
                <a14:useLocalDpi xmlns:a14="http://schemas.microsoft.com/office/drawing/2010/main" val="0"/>
              </a:ext>
            </a:extLst>
          </a:blip>
          <a:srcRect t="4174"/>
          <a:stretch>
            <a:fillRect/>
          </a:stretch>
        </p:blipFill>
        <p:spPr>
          <a:xfrm>
            <a:off x="6673947" y="2676688"/>
            <a:ext cx="1656237" cy="3434677"/>
          </a:xfrm>
          <a:prstGeom prst="rect">
            <a:avLst/>
          </a:prstGeom>
        </p:spPr>
      </p:pic>
      <p:pic>
        <p:nvPicPr>
          <p:cNvPr id="19" name="Imagen 18" descr="Interfaz de usuario gráfica, Texto, Aplicación, Chat o mensaje de texto&#10;&#10;El contenido generado por IA puede ser incorrecto.">
            <a:extLst>
              <a:ext uri="{FF2B5EF4-FFF2-40B4-BE49-F238E27FC236}">
                <a16:creationId xmlns:a16="http://schemas.microsoft.com/office/drawing/2014/main" id="{0D1AE5F5-AD63-8DF0-98C1-F1B926763868}"/>
              </a:ext>
            </a:extLst>
          </p:cNvPr>
          <p:cNvPicPr>
            <a:picLocks noChangeAspect="1"/>
          </p:cNvPicPr>
          <p:nvPr/>
        </p:nvPicPr>
        <p:blipFill>
          <a:blip r:embed="rId3">
            <a:extLst>
              <a:ext uri="{28A0092B-C50C-407E-A947-70E740481C1C}">
                <a14:useLocalDpi xmlns:a14="http://schemas.microsoft.com/office/drawing/2010/main" val="0"/>
              </a:ext>
            </a:extLst>
          </a:blip>
          <a:srcRect t="4174"/>
          <a:stretch>
            <a:fillRect/>
          </a:stretch>
        </p:blipFill>
        <p:spPr>
          <a:xfrm>
            <a:off x="9149919" y="2676688"/>
            <a:ext cx="1656236" cy="3434674"/>
          </a:xfrm>
          <a:prstGeom prst="rect">
            <a:avLst/>
          </a:prstGeom>
        </p:spPr>
      </p:pic>
      <p:pic>
        <p:nvPicPr>
          <p:cNvPr id="21" name="Imagen 20" descr="Imagen que contiene Interfaz de usuario gráfica&#10;&#10;El contenido generado por IA puede ser incorrecto.">
            <a:extLst>
              <a:ext uri="{FF2B5EF4-FFF2-40B4-BE49-F238E27FC236}">
                <a16:creationId xmlns:a16="http://schemas.microsoft.com/office/drawing/2014/main" id="{DF3CBEE6-2EB4-005D-20F3-BA1E854B81F0}"/>
              </a:ext>
            </a:extLst>
          </p:cNvPr>
          <p:cNvPicPr>
            <a:picLocks noChangeAspect="1"/>
          </p:cNvPicPr>
          <p:nvPr/>
        </p:nvPicPr>
        <p:blipFill>
          <a:blip r:embed="rId4">
            <a:extLst>
              <a:ext uri="{28A0092B-C50C-407E-A947-70E740481C1C}">
                <a14:useLocalDpi xmlns:a14="http://schemas.microsoft.com/office/drawing/2010/main" val="0"/>
              </a:ext>
            </a:extLst>
          </a:blip>
          <a:srcRect t="4174"/>
          <a:stretch>
            <a:fillRect/>
          </a:stretch>
        </p:blipFill>
        <p:spPr>
          <a:xfrm>
            <a:off x="3861819" y="2714070"/>
            <a:ext cx="1656236" cy="3434674"/>
          </a:xfrm>
          <a:prstGeom prst="rect">
            <a:avLst/>
          </a:prstGeom>
        </p:spPr>
      </p:pic>
      <p:pic>
        <p:nvPicPr>
          <p:cNvPr id="11" name="Imagen 10" descr="Interfaz de usuario gráfica, Texto, Aplicación, Correo electrónico&#10;&#10;El contenido generado por IA puede ser incorrecto.">
            <a:extLst>
              <a:ext uri="{FF2B5EF4-FFF2-40B4-BE49-F238E27FC236}">
                <a16:creationId xmlns:a16="http://schemas.microsoft.com/office/drawing/2014/main" id="{36B805B6-0439-854D-D035-670CD78887A6}"/>
              </a:ext>
            </a:extLst>
          </p:cNvPr>
          <p:cNvPicPr>
            <a:picLocks noChangeAspect="1"/>
          </p:cNvPicPr>
          <p:nvPr/>
        </p:nvPicPr>
        <p:blipFill>
          <a:blip r:embed="rId5">
            <a:extLst>
              <a:ext uri="{28A0092B-C50C-407E-A947-70E740481C1C}">
                <a14:useLocalDpi xmlns:a14="http://schemas.microsoft.com/office/drawing/2010/main" val="0"/>
              </a:ext>
            </a:extLst>
          </a:blip>
          <a:srcRect t="4174"/>
          <a:stretch>
            <a:fillRect/>
          </a:stretch>
        </p:blipFill>
        <p:spPr>
          <a:xfrm>
            <a:off x="1385845" y="2698637"/>
            <a:ext cx="1656236" cy="3434677"/>
          </a:xfrm>
          <a:prstGeom prst="rect">
            <a:avLst/>
          </a:prstGeom>
        </p:spPr>
      </p:pic>
      <p:sp>
        <p:nvSpPr>
          <p:cNvPr id="12" name="Elipse 11">
            <a:extLst>
              <a:ext uri="{FF2B5EF4-FFF2-40B4-BE49-F238E27FC236}">
                <a16:creationId xmlns:a16="http://schemas.microsoft.com/office/drawing/2014/main" id="{2AB76C3E-15E2-BE0D-A569-F0A20D02D0A1}"/>
              </a:ext>
            </a:extLst>
          </p:cNvPr>
          <p:cNvSpPr/>
          <p:nvPr/>
        </p:nvSpPr>
        <p:spPr>
          <a:xfrm>
            <a:off x="838200" y="2698637"/>
            <a:ext cx="471614" cy="432711"/>
          </a:xfrm>
          <a:prstGeom prst="ellipse">
            <a:avLst/>
          </a:prstGeom>
          <a:solidFill>
            <a:srgbClr val="04B45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3" name="CuadroTexto 12">
            <a:extLst>
              <a:ext uri="{FF2B5EF4-FFF2-40B4-BE49-F238E27FC236}">
                <a16:creationId xmlns:a16="http://schemas.microsoft.com/office/drawing/2014/main" id="{1CC0EDCF-9FFE-98BA-5F15-2955434C6AAD}"/>
              </a:ext>
            </a:extLst>
          </p:cNvPr>
          <p:cNvSpPr txBox="1"/>
          <p:nvPr/>
        </p:nvSpPr>
        <p:spPr>
          <a:xfrm>
            <a:off x="920027" y="2730326"/>
            <a:ext cx="307959" cy="369332"/>
          </a:xfrm>
          <a:prstGeom prst="rect">
            <a:avLst/>
          </a:prstGeom>
          <a:noFill/>
        </p:spPr>
        <p:txBody>
          <a:bodyPr wrap="square" rtlCol="0">
            <a:spAutoFit/>
          </a:bodyPr>
          <a:lstStyle/>
          <a:p>
            <a:r>
              <a:rPr lang="es-CL" b="1">
                <a:solidFill>
                  <a:schemeClr val="bg1"/>
                </a:solidFill>
              </a:rPr>
              <a:t>1</a:t>
            </a:r>
          </a:p>
        </p:txBody>
      </p:sp>
      <p:sp>
        <p:nvSpPr>
          <p:cNvPr id="14" name="CuadroTexto 13">
            <a:extLst>
              <a:ext uri="{FF2B5EF4-FFF2-40B4-BE49-F238E27FC236}">
                <a16:creationId xmlns:a16="http://schemas.microsoft.com/office/drawing/2014/main" id="{81AD2E0A-1105-C558-C471-9B86ADBD9275}"/>
              </a:ext>
            </a:extLst>
          </p:cNvPr>
          <p:cNvSpPr txBox="1"/>
          <p:nvPr/>
        </p:nvSpPr>
        <p:spPr>
          <a:xfrm>
            <a:off x="920027" y="2271079"/>
            <a:ext cx="2291803" cy="461665"/>
          </a:xfrm>
          <a:prstGeom prst="rect">
            <a:avLst/>
          </a:prstGeom>
          <a:noFill/>
        </p:spPr>
        <p:txBody>
          <a:bodyPr wrap="square" rtlCol="0">
            <a:spAutoFit/>
          </a:bodyPr>
          <a:lstStyle/>
          <a:p>
            <a:r>
              <a:rPr kumimoji="0" lang="es-MX" sz="1200" b="0" i="0" u="none" strike="noStrike" kern="1200" cap="none" spc="0" normalizeH="0" baseline="0" noProof="0">
                <a:ln>
                  <a:noFill/>
                </a:ln>
                <a:solidFill>
                  <a:srgbClr val="595959"/>
                </a:solidFill>
                <a:effectLst/>
                <a:uLnTx/>
                <a:uFillTx/>
                <a:latin typeface="Poppins" panose="00000500000000000000" pitchFamily="2" charset="0"/>
                <a:ea typeface="+mn-ea"/>
                <a:cs typeface="Poppins" panose="00000500000000000000" pitchFamily="2" charset="0"/>
              </a:rPr>
              <a:t>Clic en el ícono del módulo de Asistencia</a:t>
            </a:r>
            <a:endParaRPr lang="es-CL"/>
          </a:p>
        </p:txBody>
      </p:sp>
      <p:sp>
        <p:nvSpPr>
          <p:cNvPr id="15" name="CuadroTexto 14">
            <a:extLst>
              <a:ext uri="{FF2B5EF4-FFF2-40B4-BE49-F238E27FC236}">
                <a16:creationId xmlns:a16="http://schemas.microsoft.com/office/drawing/2014/main" id="{16B71668-3C02-CF72-507B-56BE49CA6306}"/>
              </a:ext>
            </a:extLst>
          </p:cNvPr>
          <p:cNvSpPr txBox="1"/>
          <p:nvPr/>
        </p:nvSpPr>
        <p:spPr>
          <a:xfrm>
            <a:off x="3390055" y="2267294"/>
            <a:ext cx="2445285" cy="461665"/>
          </a:xfrm>
          <a:prstGeom prst="rect">
            <a:avLst/>
          </a:prstGeom>
          <a:noFill/>
        </p:spPr>
        <p:txBody>
          <a:bodyPr wrap="square" rtlCol="0">
            <a:spAutoFit/>
          </a:bodyPr>
          <a:lstStyle/>
          <a:p>
            <a:r>
              <a:rPr kumimoji="0" lang="es-MX" sz="1200" b="0" i="0" u="none" strike="noStrike" kern="1200" cap="none" spc="0" normalizeH="0" baseline="0" noProof="0">
                <a:ln>
                  <a:noFill/>
                </a:ln>
                <a:solidFill>
                  <a:srgbClr val="595959"/>
                </a:solidFill>
                <a:effectLst/>
                <a:uLnTx/>
                <a:uFillTx/>
                <a:latin typeface="Poppins" panose="00000500000000000000" pitchFamily="2" charset="0"/>
                <a:ea typeface="+mn-ea"/>
                <a:cs typeface="Poppins" panose="00000500000000000000" pitchFamily="2" charset="0"/>
              </a:rPr>
              <a:t>Marca Entrada/Salida según corresponda</a:t>
            </a:r>
            <a:endParaRPr lang="es-CL"/>
          </a:p>
        </p:txBody>
      </p:sp>
      <p:sp>
        <p:nvSpPr>
          <p:cNvPr id="16" name="Elipse 15">
            <a:extLst>
              <a:ext uri="{FF2B5EF4-FFF2-40B4-BE49-F238E27FC236}">
                <a16:creationId xmlns:a16="http://schemas.microsoft.com/office/drawing/2014/main" id="{E3ED8C24-5101-AAD7-4F8B-357E5422238F}"/>
              </a:ext>
            </a:extLst>
          </p:cNvPr>
          <p:cNvSpPr/>
          <p:nvPr/>
        </p:nvSpPr>
        <p:spPr>
          <a:xfrm>
            <a:off x="3308228" y="2730326"/>
            <a:ext cx="471614" cy="432711"/>
          </a:xfrm>
          <a:prstGeom prst="ellipse">
            <a:avLst/>
          </a:prstGeom>
          <a:solidFill>
            <a:srgbClr val="04B45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8" name="CuadroTexto 17">
            <a:extLst>
              <a:ext uri="{FF2B5EF4-FFF2-40B4-BE49-F238E27FC236}">
                <a16:creationId xmlns:a16="http://schemas.microsoft.com/office/drawing/2014/main" id="{C64AA54E-E5D5-E05F-1BF2-BB480BD96892}"/>
              </a:ext>
            </a:extLst>
          </p:cNvPr>
          <p:cNvSpPr txBox="1"/>
          <p:nvPr/>
        </p:nvSpPr>
        <p:spPr>
          <a:xfrm>
            <a:off x="3390055" y="2770845"/>
            <a:ext cx="307959" cy="369332"/>
          </a:xfrm>
          <a:prstGeom prst="rect">
            <a:avLst/>
          </a:prstGeom>
          <a:noFill/>
        </p:spPr>
        <p:txBody>
          <a:bodyPr wrap="square" rtlCol="0">
            <a:spAutoFit/>
          </a:bodyPr>
          <a:lstStyle/>
          <a:p>
            <a:r>
              <a:rPr lang="es-CL" b="1">
                <a:solidFill>
                  <a:schemeClr val="bg1"/>
                </a:solidFill>
              </a:rPr>
              <a:t>2</a:t>
            </a:r>
          </a:p>
        </p:txBody>
      </p:sp>
      <p:sp>
        <p:nvSpPr>
          <p:cNvPr id="20" name="CuadroTexto 19">
            <a:extLst>
              <a:ext uri="{FF2B5EF4-FFF2-40B4-BE49-F238E27FC236}">
                <a16:creationId xmlns:a16="http://schemas.microsoft.com/office/drawing/2014/main" id="{6A95CFCF-271F-2AA8-EB0E-C97F1C11013E}"/>
              </a:ext>
            </a:extLst>
          </p:cNvPr>
          <p:cNvSpPr txBox="1"/>
          <p:nvPr/>
        </p:nvSpPr>
        <p:spPr>
          <a:xfrm>
            <a:off x="6319737" y="2225561"/>
            <a:ext cx="2445285" cy="461665"/>
          </a:xfrm>
          <a:prstGeom prst="rect">
            <a:avLst/>
          </a:prstGeom>
          <a:noFill/>
        </p:spPr>
        <p:txBody>
          <a:bodyPr wrap="square" rtlCol="0">
            <a:spAutoFit/>
          </a:bodyPr>
          <a:lstStyle/>
          <a:p>
            <a:r>
              <a:rPr lang="es-MX" sz="1200">
                <a:solidFill>
                  <a:srgbClr val="595959"/>
                </a:solidFill>
                <a:latin typeface="Poppins" panose="00000500000000000000" pitchFamily="2" charset="0"/>
                <a:cs typeface="Poppins" panose="00000500000000000000" pitchFamily="2" charset="0"/>
              </a:rPr>
              <a:t>Revisa la posición de la marca</a:t>
            </a:r>
            <a:endParaRPr lang="es-CL"/>
          </a:p>
        </p:txBody>
      </p:sp>
      <p:sp>
        <p:nvSpPr>
          <p:cNvPr id="22" name="Elipse 21">
            <a:extLst>
              <a:ext uri="{FF2B5EF4-FFF2-40B4-BE49-F238E27FC236}">
                <a16:creationId xmlns:a16="http://schemas.microsoft.com/office/drawing/2014/main" id="{FAD5885D-57EF-D370-A8AC-1B5BEB4DE183}"/>
              </a:ext>
            </a:extLst>
          </p:cNvPr>
          <p:cNvSpPr/>
          <p:nvPr/>
        </p:nvSpPr>
        <p:spPr>
          <a:xfrm>
            <a:off x="6127862" y="2698637"/>
            <a:ext cx="471614" cy="432711"/>
          </a:xfrm>
          <a:prstGeom prst="ellipse">
            <a:avLst/>
          </a:prstGeom>
          <a:solidFill>
            <a:srgbClr val="04B45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23" name="Elipse 22">
            <a:extLst>
              <a:ext uri="{FF2B5EF4-FFF2-40B4-BE49-F238E27FC236}">
                <a16:creationId xmlns:a16="http://schemas.microsoft.com/office/drawing/2014/main" id="{6D92D12A-069A-9901-75D5-1FDA864A598E}"/>
              </a:ext>
            </a:extLst>
          </p:cNvPr>
          <p:cNvSpPr/>
          <p:nvPr/>
        </p:nvSpPr>
        <p:spPr>
          <a:xfrm>
            <a:off x="8603685" y="2685322"/>
            <a:ext cx="471614" cy="432711"/>
          </a:xfrm>
          <a:prstGeom prst="ellipse">
            <a:avLst/>
          </a:prstGeom>
          <a:solidFill>
            <a:srgbClr val="04B45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24" name="CuadroTexto 23">
            <a:extLst>
              <a:ext uri="{FF2B5EF4-FFF2-40B4-BE49-F238E27FC236}">
                <a16:creationId xmlns:a16="http://schemas.microsoft.com/office/drawing/2014/main" id="{22DD238B-0EC2-74EA-811C-EC2B0E86EDFE}"/>
              </a:ext>
            </a:extLst>
          </p:cNvPr>
          <p:cNvSpPr txBox="1"/>
          <p:nvPr/>
        </p:nvSpPr>
        <p:spPr>
          <a:xfrm>
            <a:off x="6209689" y="2732454"/>
            <a:ext cx="307959" cy="369332"/>
          </a:xfrm>
          <a:prstGeom prst="rect">
            <a:avLst/>
          </a:prstGeom>
          <a:noFill/>
        </p:spPr>
        <p:txBody>
          <a:bodyPr wrap="square" rtlCol="0">
            <a:spAutoFit/>
          </a:bodyPr>
          <a:lstStyle/>
          <a:p>
            <a:r>
              <a:rPr lang="es-CL" b="1">
                <a:solidFill>
                  <a:schemeClr val="bg1"/>
                </a:solidFill>
              </a:rPr>
              <a:t>3</a:t>
            </a:r>
          </a:p>
        </p:txBody>
      </p:sp>
      <p:sp>
        <p:nvSpPr>
          <p:cNvPr id="25" name="CuadroTexto 24">
            <a:extLst>
              <a:ext uri="{FF2B5EF4-FFF2-40B4-BE49-F238E27FC236}">
                <a16:creationId xmlns:a16="http://schemas.microsoft.com/office/drawing/2014/main" id="{7597DE9D-033C-2D52-A2F0-964D8C0A2A43}"/>
              </a:ext>
            </a:extLst>
          </p:cNvPr>
          <p:cNvSpPr txBox="1"/>
          <p:nvPr/>
        </p:nvSpPr>
        <p:spPr>
          <a:xfrm>
            <a:off x="8685512" y="2698637"/>
            <a:ext cx="307959" cy="369332"/>
          </a:xfrm>
          <a:prstGeom prst="rect">
            <a:avLst/>
          </a:prstGeom>
          <a:noFill/>
        </p:spPr>
        <p:txBody>
          <a:bodyPr wrap="square" rtlCol="0">
            <a:spAutoFit/>
          </a:bodyPr>
          <a:lstStyle/>
          <a:p>
            <a:r>
              <a:rPr lang="es-CL" b="1">
                <a:solidFill>
                  <a:schemeClr val="bg1"/>
                </a:solidFill>
              </a:rPr>
              <a:t>4</a:t>
            </a:r>
          </a:p>
        </p:txBody>
      </p:sp>
      <p:sp>
        <p:nvSpPr>
          <p:cNvPr id="26" name="CuadroTexto 25">
            <a:extLst>
              <a:ext uri="{FF2B5EF4-FFF2-40B4-BE49-F238E27FC236}">
                <a16:creationId xmlns:a16="http://schemas.microsoft.com/office/drawing/2014/main" id="{21FD394C-C4A5-9E40-636E-027DF8861F76}"/>
              </a:ext>
            </a:extLst>
          </p:cNvPr>
          <p:cNvSpPr txBox="1"/>
          <p:nvPr/>
        </p:nvSpPr>
        <p:spPr>
          <a:xfrm>
            <a:off x="8839491" y="2314979"/>
            <a:ext cx="2445285" cy="276999"/>
          </a:xfrm>
          <a:prstGeom prst="rect">
            <a:avLst/>
          </a:prstGeom>
          <a:noFill/>
        </p:spPr>
        <p:txBody>
          <a:bodyPr wrap="square" rtlCol="0">
            <a:spAutoFit/>
          </a:bodyPr>
          <a:lstStyle/>
          <a:p>
            <a:r>
              <a:rPr kumimoji="0" lang="es-MX" sz="1200" b="0" i="0" u="none" strike="noStrike" kern="1200" cap="none" spc="0" normalizeH="0" baseline="0" noProof="0">
                <a:ln>
                  <a:noFill/>
                </a:ln>
                <a:solidFill>
                  <a:srgbClr val="595959"/>
                </a:solidFill>
                <a:effectLst/>
                <a:uLnTx/>
                <a:uFillTx/>
                <a:latin typeface="Poppins" panose="00000500000000000000" pitchFamily="2" charset="0"/>
                <a:ea typeface="+mn-ea"/>
                <a:cs typeface="Poppins" panose="00000500000000000000" pitchFamily="2" charset="0"/>
              </a:rPr>
              <a:t>Confirma y listo!</a:t>
            </a:r>
            <a:endParaRPr lang="es-CL"/>
          </a:p>
        </p:txBody>
      </p:sp>
    </p:spTree>
    <p:extLst>
      <p:ext uri="{BB962C8B-B14F-4D97-AF65-F5344CB8AC3E}">
        <p14:creationId xmlns:p14="http://schemas.microsoft.com/office/powerpoint/2010/main" val="36823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9E444-3F31-CAE0-35FC-E33F53A4C83E}"/>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ACE944AC-ADFB-E25C-D0EB-ACA88C42B96C}"/>
              </a:ext>
            </a:extLst>
          </p:cNvPr>
          <p:cNvSpPr>
            <a:spLocks noGrp="1"/>
          </p:cNvSpPr>
          <p:nvPr>
            <p:ph type="title"/>
          </p:nvPr>
        </p:nvSpPr>
        <p:spPr>
          <a:xfrm>
            <a:off x="838200" y="422879"/>
            <a:ext cx="10515600" cy="993674"/>
          </a:xfrm>
        </p:spPr>
        <p:txBody>
          <a:bodyPr>
            <a:normAutofit/>
          </a:bodyPr>
          <a:lstStyle/>
          <a:p>
            <a:r>
              <a:rPr lang="es-CL" sz="2800" b="1">
                <a:solidFill>
                  <a:srgbClr val="00B050"/>
                </a:solidFill>
                <a:latin typeface="Poppins" panose="00000500000000000000" pitchFamily="2" charset="0"/>
                <a:cs typeface="Poppins" panose="00000500000000000000" pitchFamily="2" charset="0"/>
              </a:rPr>
              <a:t>Marcación Web</a:t>
            </a:r>
            <a:br>
              <a:rPr lang="es-CL" sz="2800" b="1">
                <a:solidFill>
                  <a:srgbClr val="00B050"/>
                </a:solidFill>
                <a:latin typeface="Poppins" panose="00000500000000000000" pitchFamily="2" charset="0"/>
                <a:cs typeface="Poppins" panose="00000500000000000000" pitchFamily="2" charset="0"/>
              </a:rPr>
            </a:br>
            <a:r>
              <a:rPr lang="es-CL" sz="2800" b="1">
                <a:solidFill>
                  <a:srgbClr val="00B050"/>
                </a:solidFill>
                <a:latin typeface="Poppins" panose="00000500000000000000" pitchFamily="2" charset="0"/>
                <a:cs typeface="Poppins" panose="00000500000000000000" pitchFamily="2" charset="0"/>
              </a:rPr>
              <a:t>1. </a:t>
            </a:r>
            <a:r>
              <a:rPr lang="es-CL" sz="1800" b="1">
                <a:solidFill>
                  <a:srgbClr val="595959"/>
                </a:solidFill>
                <a:latin typeface="Poppins" panose="00000500000000000000" pitchFamily="2" charset="0"/>
                <a:cs typeface="Poppins" panose="00000500000000000000" pitchFamily="2" charset="0"/>
              </a:rPr>
              <a:t>Ingresa a tu perfil</a:t>
            </a:r>
            <a:endParaRPr lang="es-CL" sz="1600">
              <a:solidFill>
                <a:srgbClr val="595959"/>
              </a:solidFill>
              <a:highlight>
                <a:srgbClr val="FFFF00"/>
              </a:highlight>
            </a:endParaRPr>
          </a:p>
        </p:txBody>
      </p:sp>
      <p:sp>
        <p:nvSpPr>
          <p:cNvPr id="7" name="CuadroTexto 6">
            <a:extLst>
              <a:ext uri="{FF2B5EF4-FFF2-40B4-BE49-F238E27FC236}">
                <a16:creationId xmlns:a16="http://schemas.microsoft.com/office/drawing/2014/main" id="{65E95BC4-CAD3-EF00-8598-FA2E81DB0C89}"/>
              </a:ext>
            </a:extLst>
          </p:cNvPr>
          <p:cNvSpPr txBox="1"/>
          <p:nvPr/>
        </p:nvSpPr>
        <p:spPr>
          <a:xfrm>
            <a:off x="838200" y="1416553"/>
            <a:ext cx="10068172" cy="1015663"/>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Ingresa a </a:t>
            </a:r>
            <a:r>
              <a:rPr lang="es-MX" sz="1200">
                <a:latin typeface="Poppins" panose="00000500000000000000" pitchFamily="2" charset="0"/>
                <a:cs typeface="Poppins" panose="00000500000000000000" pitchFamily="2" charset="0"/>
                <a:hlinkClick r:id="rId2"/>
              </a:rPr>
              <a:t>https://people.defontana.com/</a:t>
            </a:r>
            <a:r>
              <a:rPr lang="es-MX" sz="1200">
                <a:latin typeface="Poppins" panose="00000500000000000000" pitchFamily="2" charset="0"/>
                <a:cs typeface="Poppins" panose="00000500000000000000" pitchFamily="2" charset="0"/>
              </a:rPr>
              <a:t> e ingresa tus credenciales de usuario.</a:t>
            </a:r>
          </a:p>
          <a:p>
            <a:pPr algn="just"/>
            <a:endParaRPr lang="es-MX" sz="1200">
              <a:latin typeface="Poppins" panose="00000500000000000000" pitchFamily="2" charset="0"/>
              <a:cs typeface="Poppins" panose="00000500000000000000" pitchFamily="2" charset="0"/>
            </a:endParaRPr>
          </a:p>
          <a:p>
            <a:pPr algn="just"/>
            <a:r>
              <a:rPr lang="es-MX" sz="1200">
                <a:latin typeface="Poppins" panose="00000500000000000000" pitchFamily="2" charset="0"/>
                <a:cs typeface="Poppins" panose="00000500000000000000" pitchFamily="2" charset="0"/>
              </a:rPr>
              <a:t>Al acceder a tu perfil, podrás ver todas las acciones que podrás gestionar. Esto variará dependiendo de lo que tu empleador haya habilitado.</a:t>
            </a:r>
          </a:p>
          <a:p>
            <a:pPr algn="just"/>
            <a:endParaRPr lang="es-MX" sz="1200">
              <a:latin typeface="Poppins" panose="00000500000000000000" pitchFamily="2" charset="0"/>
              <a:cs typeface="Poppins" panose="00000500000000000000" pitchFamily="2" charset="0"/>
            </a:endParaRPr>
          </a:p>
        </p:txBody>
      </p:sp>
      <p:pic>
        <p:nvPicPr>
          <p:cNvPr id="3" name="Imagen 2">
            <a:extLst>
              <a:ext uri="{FF2B5EF4-FFF2-40B4-BE49-F238E27FC236}">
                <a16:creationId xmlns:a16="http://schemas.microsoft.com/office/drawing/2014/main" id="{00953A39-5FA3-ADFD-34F4-C9DCC32C2F77}"/>
              </a:ext>
            </a:extLst>
          </p:cNvPr>
          <p:cNvPicPr>
            <a:picLocks noChangeAspect="1"/>
          </p:cNvPicPr>
          <p:nvPr/>
        </p:nvPicPr>
        <p:blipFill>
          <a:blip r:embed="rId3"/>
          <a:srcRect l="15125" t="2126" r="13298"/>
          <a:stretch>
            <a:fillRect/>
          </a:stretch>
        </p:blipFill>
        <p:spPr>
          <a:xfrm>
            <a:off x="838200" y="2316669"/>
            <a:ext cx="3957084" cy="3291587"/>
          </a:xfrm>
          <a:prstGeom prst="rect">
            <a:avLst/>
          </a:prstGeom>
        </p:spPr>
      </p:pic>
      <p:pic>
        <p:nvPicPr>
          <p:cNvPr id="6" name="Imagen 5">
            <a:extLst>
              <a:ext uri="{FF2B5EF4-FFF2-40B4-BE49-F238E27FC236}">
                <a16:creationId xmlns:a16="http://schemas.microsoft.com/office/drawing/2014/main" id="{F2537DE4-EDFC-FBB3-A8E1-C9C1A0440C81}"/>
              </a:ext>
            </a:extLst>
          </p:cNvPr>
          <p:cNvPicPr>
            <a:picLocks noChangeAspect="1"/>
          </p:cNvPicPr>
          <p:nvPr/>
        </p:nvPicPr>
        <p:blipFill>
          <a:blip r:embed="rId4"/>
          <a:stretch>
            <a:fillRect/>
          </a:stretch>
        </p:blipFill>
        <p:spPr>
          <a:xfrm>
            <a:off x="5397194" y="2316669"/>
            <a:ext cx="5956606" cy="2381373"/>
          </a:xfrm>
          <a:prstGeom prst="rect">
            <a:avLst/>
          </a:prstGeom>
        </p:spPr>
      </p:pic>
      <p:sp>
        <p:nvSpPr>
          <p:cNvPr id="8" name="CuadroTexto 7">
            <a:extLst>
              <a:ext uri="{FF2B5EF4-FFF2-40B4-BE49-F238E27FC236}">
                <a16:creationId xmlns:a16="http://schemas.microsoft.com/office/drawing/2014/main" id="{5A7D26DE-4437-A0B1-C3A2-986C4B574545}"/>
              </a:ext>
            </a:extLst>
          </p:cNvPr>
          <p:cNvSpPr txBox="1"/>
          <p:nvPr/>
        </p:nvSpPr>
        <p:spPr>
          <a:xfrm>
            <a:off x="5397193" y="5146591"/>
            <a:ext cx="5956605" cy="461665"/>
          </a:xfrm>
          <a:prstGeom prst="rect">
            <a:avLst/>
          </a:prstGeom>
          <a:noFill/>
        </p:spPr>
        <p:txBody>
          <a:bodyPr wrap="square">
            <a:spAutoFit/>
          </a:bodyPr>
          <a:lstStyle/>
          <a:p>
            <a:pPr algn="just"/>
            <a:r>
              <a:rPr lang="es-MX" sz="1200">
                <a:latin typeface="Poppins" panose="00000500000000000000" pitchFamily="2" charset="0"/>
                <a:cs typeface="Poppins" panose="00000500000000000000" pitchFamily="2" charset="0"/>
              </a:rPr>
              <a:t>Si no tienes acceso o no sabes cómo ingresar a la plataforma, debes contactarte con tu empleador para activar tu usuario.</a:t>
            </a:r>
          </a:p>
        </p:txBody>
      </p:sp>
    </p:spTree>
    <p:extLst>
      <p:ext uri="{BB962C8B-B14F-4D97-AF65-F5344CB8AC3E}">
        <p14:creationId xmlns:p14="http://schemas.microsoft.com/office/powerpoint/2010/main" val="42390763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1</Notes>
  <HiddenSlides>1</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Tema de Office</vt:lpstr>
      <vt:lpstr>PowerPoint Presentation</vt:lpstr>
      <vt:lpstr>Contenido</vt:lpstr>
      <vt:lpstr>PowerPoint Presentation</vt:lpstr>
      <vt:lpstr>Origen</vt:lpstr>
      <vt:lpstr>PowerPoint Presentation</vt:lpstr>
      <vt:lpstr>Marcación App Móvil 1. Descarga</vt:lpstr>
      <vt:lpstr>Marcación App Móvil 2. Regístrate</vt:lpstr>
      <vt:lpstr>Marcación App Móvil 3. Realiza una marca</vt:lpstr>
      <vt:lpstr>Marcación Web 1. Ingresa a tu perfil</vt:lpstr>
      <vt:lpstr>Marcación Web 2. Selecciona el módulo</vt:lpstr>
      <vt:lpstr>Marcación Web 3. Realiza una marca</vt:lpstr>
      <vt:lpstr>Marcación Código QR 1. Revisa tu correo</vt:lpstr>
      <vt:lpstr>Marcación Código QR 2. Registra una marca</vt:lpstr>
      <vt:lpstr>PowerPoint Presentation</vt:lpstr>
      <vt:lpstr>Notificaciones 1. Comprobante Marca</vt:lpstr>
      <vt:lpstr>Notificaciones 2. Solicitud Generada/Enviada</vt:lpstr>
      <vt:lpstr>Notificaciones 3. Solicitud Gestionada</vt:lpstr>
      <vt:lpstr>PowerPoint Presentation</vt:lpstr>
      <vt:lpstr>Modificación de Marca 1. Inicio Solicitud</vt:lpstr>
      <vt:lpstr>Modificación de Turno o Jornada 2. Inicio Solicitud</vt:lpstr>
      <vt:lpstr>Solicitud de Compensación  3. Inicio Solicitud</vt:lpstr>
      <vt:lpstr>Pacto de Horas Extras 4. Inicio Solicitud</vt:lpstr>
      <vt:lpstr>Seguimiento de solicitudes </vt:lpstr>
      <vt:lpstr>PowerPoint Presentation</vt:lpstr>
      <vt:lpstr>Preguntas Frecuentes </vt:lpstr>
      <vt:lpstr>Preguntas Frecuentes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Sanhueza</dc:creator>
  <cp:revision>1</cp:revision>
  <dcterms:created xsi:type="dcterms:W3CDTF">2025-09-03T12:46:29Z</dcterms:created>
  <dcterms:modified xsi:type="dcterms:W3CDTF">2026-04-09T16:47:24Z</dcterms:modified>
</cp:coreProperties>
</file>